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88" r:id="rId2"/>
    <p:sldId id="296" r:id="rId3"/>
    <p:sldId id="257" r:id="rId4"/>
    <p:sldId id="259" r:id="rId5"/>
    <p:sldId id="284" r:id="rId6"/>
    <p:sldId id="287" r:id="rId7"/>
    <p:sldId id="298" r:id="rId8"/>
    <p:sldId id="286" r:id="rId9"/>
    <p:sldId id="258" r:id="rId10"/>
    <p:sldId id="264" r:id="rId11"/>
    <p:sldId id="260" r:id="rId12"/>
    <p:sldId id="267" r:id="rId13"/>
    <p:sldId id="261" r:id="rId14"/>
    <p:sldId id="299" r:id="rId15"/>
    <p:sldId id="289" r:id="rId16"/>
    <p:sldId id="263" r:id="rId17"/>
    <p:sldId id="266" r:id="rId18"/>
    <p:sldId id="291" r:id="rId19"/>
    <p:sldId id="265" r:id="rId20"/>
    <p:sldId id="277" r:id="rId21"/>
    <p:sldId id="262" r:id="rId22"/>
    <p:sldId id="270" r:id="rId23"/>
    <p:sldId id="278" r:id="rId24"/>
    <p:sldId id="271" r:id="rId25"/>
    <p:sldId id="279" r:id="rId26"/>
    <p:sldId id="273" r:id="rId27"/>
    <p:sldId id="295" r:id="rId28"/>
    <p:sldId id="274" r:id="rId29"/>
    <p:sldId id="275" r:id="rId30"/>
    <p:sldId id="276" r:id="rId31"/>
    <p:sldId id="297" r:id="rId32"/>
    <p:sldId id="285" r:id="rId33"/>
    <p:sldId id="272" r:id="rId34"/>
    <p:sldId id="283" r:id="rId35"/>
    <p:sldId id="304" r:id="rId36"/>
    <p:sldId id="302" r:id="rId37"/>
    <p:sldId id="303" r:id="rId38"/>
    <p:sldId id="281" r:id="rId39"/>
    <p:sldId id="282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21" autoAdjust="0"/>
    <p:restoredTop sz="94364" autoAdjust="0"/>
  </p:normalViewPr>
  <p:slideViewPr>
    <p:cSldViewPr>
      <p:cViewPr varScale="1">
        <p:scale>
          <a:sx n="69" d="100"/>
          <a:sy n="69" d="100"/>
        </p:scale>
        <p:origin x="76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4194"/>
    </p:cViewPr>
  </p:sorterViewPr>
  <p:notesViewPr>
    <p:cSldViewPr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517C3-6ADC-4583-9FBC-BB7F0AA3B768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BCE83-7C86-486E-8350-50122294E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892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BCE83-7C86-486E-8350-50122294EF9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020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BCE83-7C86-486E-8350-50122294EF9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388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openxmlformats.org/officeDocument/2006/relationships/image" Target="../media/image1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7.JP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8.jp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21.JPG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23.jpg"/><Relationship Id="rId4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2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26.jpg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.png"/><Relationship Id="rId5" Type="http://schemas.openxmlformats.org/officeDocument/2006/relationships/image" Target="../media/image28.JPG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image" Target="../media/image3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3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3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.png"/><Relationship Id="rId5" Type="http://schemas.openxmlformats.org/officeDocument/2006/relationships/image" Target="../media/image34.jpeg"/><Relationship Id="rId4" Type="http://schemas.openxmlformats.org/officeDocument/2006/relationships/image" Target="../media/image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2.png"/><Relationship Id="rId5" Type="http://schemas.openxmlformats.org/officeDocument/2006/relationships/image" Target="../media/image35.jpg"/><Relationship Id="rId4" Type="http://schemas.openxmlformats.org/officeDocument/2006/relationships/image" Target="../media/image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2.png"/><Relationship Id="rId4" Type="http://schemas.openxmlformats.org/officeDocument/2006/relationships/image" Target="../media/image3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2.png"/><Relationship Id="rId5" Type="http://schemas.openxmlformats.org/officeDocument/2006/relationships/image" Target="../media/image37.jpg"/><Relationship Id="rId4" Type="http://schemas.openxmlformats.org/officeDocument/2006/relationships/image" Target="../media/image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6" Type="http://schemas.openxmlformats.org/officeDocument/2006/relationships/image" Target="../media/image2.png"/><Relationship Id="rId5" Type="http://schemas.openxmlformats.org/officeDocument/2006/relationships/image" Target="../media/image38.jpg"/><Relationship Id="rId4" Type="http://schemas.openxmlformats.org/officeDocument/2006/relationships/image" Target="../media/image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image" Target="../media/image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2.png"/><Relationship Id="rId5" Type="http://schemas.openxmlformats.org/officeDocument/2006/relationships/image" Target="../media/image40.jpg"/><Relationship Id="rId4" Type="http://schemas.openxmlformats.org/officeDocument/2006/relationships/image" Target="../media/image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2.png"/><Relationship Id="rId4" Type="http://schemas.openxmlformats.org/officeDocument/2006/relationships/image" Target="../media/image41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330421"/>
            <a:ext cx="8095928" cy="1398673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ru-RU" sz="5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ПРОЕКТ: </a:t>
            </a:r>
            <a:br>
              <a:rPr lang="ru-RU" sz="5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89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«Поговорим о семье...»</a:t>
            </a:r>
            <a:endParaRPr lang="ru-RU" sz="8900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624" y="5301208"/>
            <a:ext cx="6894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 ничего сложнее, наверное, чем говорить с людьми о семье. </a:t>
            </a:r>
          </a:p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всегда очень интересно, что они думают.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Бетховен Людвиг ван - Лунная сонат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12560" y="2564904"/>
            <a:ext cx="609600" cy="609600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29150" y="4581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67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7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6" presetClass="emph" presetSubtype="0" fill="hold" grpId="0" nodeType="withEffect">
                                  <p:stCondLst>
                                    <p:cond delay="1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один раз на все життя\картинки\рисунки\AIcP0QRqbn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156"/>
            <a:ext cx="9143999" cy="688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51519" y="5636663"/>
            <a:ext cx="8892480" cy="1268759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Самое прекрасное в 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жизни– это счастливая семья. Настя, </a:t>
            </a:r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12 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лет.</a:t>
            </a:r>
            <a:endParaRPr lang="ru-RU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2808" y="1"/>
            <a:ext cx="84866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«Поговорим о семье…»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0592" y="2636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26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92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1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132"/>
                            </p:stCondLst>
                            <p:childTnLst>
                              <p:par>
                                <p:cTn id="12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2" grpId="0"/>
    </p:bldLst>
  </p:timing>
  <p:extLst mod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\Desktop\один раз на все життя\картинки\рисунки\AR2gMPtS-NQ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8"/>
            <a:ext cx="9144000" cy="685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51520" y="5356284"/>
            <a:ext cx="8892480" cy="1333337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Если </a:t>
            </a:r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любовь доказывается, это уже не 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любовь. </a:t>
            </a:r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Ольга 66, 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лет.</a:t>
            </a:r>
            <a:endParaRPr lang="ru-RU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45658" y="1"/>
            <a:ext cx="75809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«</a:t>
            </a:r>
            <a:r>
              <a:rPr lang="ru-RU" sz="48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Поговорим о семье…»</a:t>
            </a:r>
            <a:endParaRPr lang="ru-RU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89658" y="9109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671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51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2" grpId="0"/>
    </p:bldLst>
  </p:timing>
  <p:extLst mod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70" y="1"/>
            <a:ext cx="9156140" cy="685799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2808" y="1"/>
            <a:ext cx="84866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«Поговорим о семье…»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69067" y="5524662"/>
            <a:ext cx="8892480" cy="1333337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 Как счастлив дом, где все - дети </a:t>
            </a:r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и родители живут 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вместе, не в разводе. </a:t>
            </a:r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Поля, 10 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лет.</a:t>
            </a:r>
            <a:endParaRPr lang="ru-RU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10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57079" y="206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07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9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941"/>
                            </p:stCondLst>
                            <p:childTnLst>
                              <p:par>
                                <p:cTn id="12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6" grpId="0" animBg="1"/>
    </p:bldLst>
  </p:timing>
  <p:extLst mod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один раз на все життя\картинки\рисунки\_ZEWLRyn0y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066" y="49489"/>
            <a:ext cx="9252519" cy="695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17449" y="5762853"/>
            <a:ext cx="8892480" cy="1238986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В семейной жизни должен мирится 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первым: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каждый и </a:t>
            </a:r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как можно 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быстрее. </a:t>
            </a:r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Алла, 40 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лет.</a:t>
            </a:r>
            <a:endParaRPr lang="ru-RU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2808" y="1"/>
            <a:ext cx="84866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«Поговорим о семье…»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44608" y="1340768"/>
            <a:ext cx="598714" cy="59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089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7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7000" fill="hold"/>
                                        <p:tgtEl>
                                          <p:spTgt spid="71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780"/>
                            </p:stCondLst>
                            <p:childTnLst>
                              <p:par>
                                <p:cTn id="12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2" grpId="0"/>
    </p:bldLst>
  </p:timing>
  <p:extLst mod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7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12"/>
            <a:ext cx="9150495" cy="685313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76870" y="0"/>
            <a:ext cx="75520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«Поговорим о семье…»</a:t>
            </a:r>
            <a:endParaRPr lang="ru-RU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63147" y="5796365"/>
            <a:ext cx="6876256" cy="107368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 Папин голос добрый, когда он сытый.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Ирина, 36 лет. </a:t>
            </a:r>
            <a:endParaRPr lang="ru-RU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22565" y="815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89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37"/>
                            </p:stCondLst>
                            <p:childTnLst>
                              <p:par>
                                <p:cTn id="12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7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70294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76872" y="0"/>
            <a:ext cx="755206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«Поговорим о семье…»</a:t>
            </a:r>
            <a:endParaRPr lang="ru-RU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69067" y="5524662"/>
            <a:ext cx="8892480" cy="1333337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 Дети хотят от родителей, чтоб их крепко-крепко обняли, поцеловали… Вот чего не хватает детям. Катя, 6 лет.</a:t>
            </a:r>
            <a:endParaRPr lang="ru-RU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44608" y="19168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676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359"/>
                            </p:stCondLst>
                            <p:childTnLst>
                              <p:par>
                                <p:cTn id="12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7" grpId="0" animBg="1"/>
    </p:bldLst>
  </p:timing>
  <p:extLst mod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один раз на все життя\картинки\рисунки\DdVNwhzrob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84" y="-99392"/>
            <a:ext cx="9179884" cy="696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51520" y="5356284"/>
            <a:ext cx="8892480" cy="1333337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 Подаришь немного любви ближнему и 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удивляешься: как </a:t>
            </a:r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легко и хорошо становиться на 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душе. </a:t>
            </a:r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Наталья, 32г.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2808" y="1"/>
            <a:ext cx="84866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«Поговорим о семье…»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0592" y="1700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48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61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5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590"/>
                            </p:stCondLst>
                            <p:childTnLst>
                              <p:par>
                                <p:cTn id="12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2" grpId="0"/>
    </p:bldLst>
  </p:timing>
  <p:extLst mod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Admin\Desktop\один раз на все життя\картинки\рисунки\VZukmelh1c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9"/>
            <a:ext cx="9231656" cy="685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51520" y="5356284"/>
            <a:ext cx="8892480" cy="1333337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Дети хотят от 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родителей: братика</a:t>
            </a:r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, 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сестричку... Настя, </a:t>
            </a:r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9 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лет.</a:t>
            </a:r>
            <a:endParaRPr lang="ru-RU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0022" y="1"/>
            <a:ext cx="84721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«Поговорим о семье…»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32640" y="1556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31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1126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4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470"/>
                            </p:stCondLst>
                            <p:childTnLst>
                              <p:par>
                                <p:cTn id="12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  <p:bldP spid="2" grpId="0"/>
    </p:bldLst>
  </p:timing>
  <p:extLst mod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26" y="-11478"/>
            <a:ext cx="7494944" cy="68480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06526" y="0"/>
            <a:ext cx="749275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«</a:t>
            </a:r>
            <a:r>
              <a:rPr lang="ru-RU" sz="48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Поговорим о семье…»</a:t>
            </a:r>
            <a:endParaRPr lang="ru-RU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187624" y="5503244"/>
            <a:ext cx="6552728" cy="1333337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 Развод – это рана в сердцах детей.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 Сергей, 46 лет.</a:t>
            </a:r>
            <a:endParaRPr lang="ru-RU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84568" y="692696"/>
            <a:ext cx="609600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37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3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364"/>
                            </p:stCondLst>
                            <p:childTnLst>
                              <p:par>
                                <p:cTn id="15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7" grpId="0" animBg="1"/>
    </p:bldLst>
  </p:timing>
  <p:extLst mod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2858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251520" y="6022952"/>
            <a:ext cx="8892480" cy="835047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Любить – это ВСЕ!!! 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Настя, </a:t>
            </a:r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12 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лет.</a:t>
            </a:r>
            <a:endParaRPr lang="ru-RU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2808" y="1"/>
            <a:ext cx="84866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«Поговорим о семье…»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0592" y="19168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35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4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7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0"/>
                            </p:stCondLst>
                            <p:childTnLst>
                              <p:par>
                                <p:cTn id="12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2" grpId="0"/>
    </p:bldLst>
  </p:timing>
  <p:extLst mod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269067" y="5524662"/>
            <a:ext cx="8892480" cy="1333337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 В семье должно </a:t>
            </a:r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быть 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много радости</a:t>
            </a:r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, 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взаимопонимания и любви. Саша, </a:t>
            </a:r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10 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лет.</a:t>
            </a:r>
            <a:endParaRPr lang="ru-RU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9702" y="0"/>
            <a:ext cx="79464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Поговорим о семье…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16616" y="32849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52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1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4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132"/>
                            </p:stCondLst>
                            <p:childTnLst>
                              <p:par>
                                <p:cTn id="12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5" grpId="0"/>
    </p:bldLst>
  </p:timing>
  <p:extLst mod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7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71" y="-8188"/>
            <a:ext cx="7776863" cy="6741368"/>
          </a:xfrm>
          <a:prstGeom prst="rect">
            <a:avLst/>
          </a:prstGeom>
          <a:effectLst>
            <a:outerShdw blurRad="482600" dist="101600" dir="6000000" algn="ctr" rotWithShape="0">
              <a:srgbClr val="000000">
                <a:alpha val="94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806526" y="0"/>
            <a:ext cx="749275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«Поговорим о семье…»</a:t>
            </a:r>
            <a:endParaRPr lang="ru-RU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0" y="5524662"/>
            <a:ext cx="9161547" cy="1333337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 Родители хотят от детей послушания, смирения, уважения, любви. Аня, 14 лет. </a:t>
            </a:r>
            <a:endParaRPr lang="ru-RU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28584" y="17728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74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099"/>
                            </p:stCondLst>
                            <p:childTnLst>
                              <p:par>
                                <p:cTn id="12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7" grpId="0" animBg="1"/>
    </p:bldLst>
  </p:timing>
  <p:extLst mod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Admin\Desktop\один раз на все життя\картинки\рисунки\74tuHKytHE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990"/>
            <a:ext cx="9144000" cy="694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51520" y="5356284"/>
            <a:ext cx="8892480" cy="1333337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Семья 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сохраниться, если доверять. Юля, </a:t>
            </a:r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28 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лет.</a:t>
            </a:r>
            <a:endParaRPr lang="ru-RU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2808" y="1"/>
            <a:ext cx="84866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«Поговорим о семье…»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0592" y="1340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82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81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259"/>
                            </p:stCondLst>
                            <p:childTnLst>
                              <p:par>
                                <p:cTn id="12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  <p:bldP spid="2" grpId="0"/>
    </p:bldLst>
  </p:timing>
  <p:extLst mod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охожее изображение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783"/>
            <a:ext cx="9161547" cy="526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69067" y="5524662"/>
            <a:ext cx="8892480" cy="1333337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 Любовь долго терпит - это значит, что она драгоценная. Настя, 12 лет.</a:t>
            </a:r>
            <a:endParaRPr lang="ru-RU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2808" y="1"/>
            <a:ext cx="84866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«Поговорим о семье…»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8624" y="206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26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293"/>
                            </p:stCondLst>
                            <p:childTnLst>
                              <p:par>
                                <p:cTn id="12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5" grpId="0"/>
    </p:bldLst>
  </p:timing>
  <p:extLst mod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 amt="97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65" y="0"/>
            <a:ext cx="9196552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251519" y="5636663"/>
            <a:ext cx="8892480" cy="1268759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Любовь не раздражается – это </a:t>
            </a:r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когда никакие проблемы и трудности не могут вывести из равновесия. Лариса, 40 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лет.</a:t>
            </a:r>
            <a:endParaRPr lang="ru-RU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2808" y="1"/>
            <a:ext cx="84866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«Поговорим о семье…»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64688" y="3861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99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671"/>
                            </p:stCondLst>
                            <p:childTnLst>
                              <p:par>
                                <p:cTn id="12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2" grpId="0"/>
    </p:bldLst>
  </p:timing>
  <p:extLst mod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4" y="-243408"/>
            <a:ext cx="9143999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269067" y="5524662"/>
            <a:ext cx="8892480" cy="1333337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 Любовь никогда не перестает… Она же любовь. Поля, 10 лет. </a:t>
            </a:r>
            <a:endParaRPr lang="ru-RU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1999" y="-209"/>
            <a:ext cx="84866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«Поговорим о семье…»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2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8624" y="1412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9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30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304"/>
                            </p:stCondLst>
                            <p:childTnLst>
                              <p:par>
                                <p:cTn id="12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6" grpId="0" animBg="1"/>
      <p:bldP spid="5" grpId="0"/>
    </p:bldLst>
  </p:timing>
  <p:extLst mod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 amt="97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1" y="0"/>
            <a:ext cx="9155782" cy="6857999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251519" y="5636663"/>
            <a:ext cx="8892480" cy="1268759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Взрослые только делают вид, что они главнее. Александр, 48 лет.</a:t>
            </a:r>
            <a:endParaRPr lang="ru-RU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2808" y="1"/>
            <a:ext cx="84866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«Поговорим о семье…»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56576" y="1988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74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666"/>
                            </p:stCondLst>
                            <p:childTnLst>
                              <p:par>
                                <p:cTn id="12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2" grpId="0"/>
    </p:bldLst>
  </p:timing>
  <p:extLst mod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96" y="-7987"/>
            <a:ext cx="9144000" cy="6857998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269067" y="5524662"/>
            <a:ext cx="8892480" cy="1333337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 Папин добрый голос редко звучит дома, жалко… Настя, 12 лет.</a:t>
            </a:r>
            <a:endParaRPr lang="ru-RU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9596" y="0"/>
            <a:ext cx="84866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«Поговорим о семье…»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56576" y="33873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4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8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5" grpId="0"/>
    </p:bldLst>
  </p:timing>
  <p:extLst mod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1" y="6021288"/>
            <a:ext cx="9161546" cy="83671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 Я хочу, чтобы Бог берег мою семью. Саша, </a:t>
            </a:r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10 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лет.</a:t>
            </a:r>
            <a:endParaRPr lang="ru-RU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9596" y="0"/>
            <a:ext cx="84866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«Поговорим о семье…»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2" name="щд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56576" y="1988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58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5" grpId="0"/>
    </p:bldLst>
  </p:timing>
  <p:extLst mod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7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61546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269067" y="5524662"/>
            <a:ext cx="8892480" cy="1333337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 Домашние обязанности, которые должна выполнять жена – ВСЕХ ВЫСЛУШАТЬ…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Алла, 40 лет.</a:t>
            </a:r>
            <a:endParaRPr lang="ru-RU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9596" y="0"/>
            <a:ext cx="84866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«Поговорим о семье…»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0592" y="1844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57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3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396"/>
                            </p:stCondLst>
                            <p:childTnLst>
                              <p:par>
                                <p:cTn id="12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5" grpId="0"/>
    </p:bldLst>
  </p:timing>
  <p:extLst mod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97" y="-39204"/>
            <a:ext cx="9143999" cy="6892068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269067" y="5524662"/>
            <a:ext cx="8892480" cy="1333337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 Домашние обязанности, которые должен  </a:t>
            </a:r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выполнять муж – у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хаживать </a:t>
            </a:r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за 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женой, </a:t>
            </a:r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детьми и кормить 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их. Настя, </a:t>
            </a:r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12 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лет.</a:t>
            </a:r>
            <a:endParaRPr lang="ru-RU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76870" y="0"/>
            <a:ext cx="755206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«Поговорим о семье…»</a:t>
            </a:r>
            <a:endParaRPr lang="ru-RU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16616" y="2636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75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406"/>
                            </p:stCondLst>
                            <p:childTnLst>
                              <p:par>
                                <p:cTn id="12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5" grpId="0"/>
    </p:bldLst>
  </p:timing>
  <p:extLst mod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esktop\один раз на все життя\HNSwXqI_4YQ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1710" cy="687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51520" y="5356284"/>
            <a:ext cx="8892480" cy="1333337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Если </a:t>
            </a:r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вы собираетесь вступать в брак, помните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: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на </a:t>
            </a:r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всю жизнь - ОДНА!!! </a:t>
            </a:r>
            <a:endParaRPr lang="ru-RU" sz="24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Максим</a:t>
            </a:r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, 20 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лет.</a:t>
            </a:r>
            <a:endParaRPr lang="ru-RU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48613" y="188640"/>
            <a:ext cx="731802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Поговорим о семье…</a:t>
            </a:r>
            <a:endParaRPr lang="ru-RU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2600" y="206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99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7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769"/>
                            </p:stCondLst>
                            <p:childTnLst>
                              <p:par>
                                <p:cTn id="12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8" grpId="0"/>
    </p:bldLst>
  </p:timing>
  <p:extLst mod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" y="0"/>
            <a:ext cx="9144000" cy="676275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269067" y="5524662"/>
            <a:ext cx="8892480" cy="1333337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 Любовь всему верит… даже свекрови.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Маша, 10 лет.</a:t>
            </a:r>
            <a:endParaRPr lang="ru-RU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76870" y="0"/>
            <a:ext cx="75520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«Поговорим о семье…»</a:t>
            </a:r>
            <a:endParaRPr lang="ru-RU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16616" y="162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06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913"/>
                            </p:stCondLst>
                            <p:childTnLst>
                              <p:par>
                                <p:cTn id="12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5" grpId="0"/>
    </p:bldLst>
  </p:timing>
  <p:extLst mod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7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" y="-1"/>
            <a:ext cx="9133494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76870" y="0"/>
            <a:ext cx="75520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«Поговорим о семье…»</a:t>
            </a:r>
            <a:endParaRPr lang="ru-RU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69067" y="5524662"/>
            <a:ext cx="8892480" cy="1333337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 В семейной жизни должен мириться первым тот, кто об этом первый подумал. Серафим, 15 лет. </a:t>
            </a:r>
            <a:endParaRPr lang="ru-RU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12560" y="1052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86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14"/>
                            </p:stCondLst>
                            <p:childTnLst>
                              <p:par>
                                <p:cTn id="12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7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43408"/>
            <a:ext cx="9166054" cy="71014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71875" y="0"/>
            <a:ext cx="77620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«Поговорим о семье…»</a:t>
            </a:r>
            <a:endParaRPr lang="ru-RU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73575" y="5554197"/>
            <a:ext cx="8892480" cy="1333337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 Любовь не завидует – </a:t>
            </a:r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это 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значит: зачем </a:t>
            </a:r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завидовать кому-то в любви, если и ты когда-то встретишь любовь. Слава, 10 лет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.</a:t>
            </a:r>
            <a:endParaRPr lang="ru-RU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32640" y="2276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23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7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23"/>
                            </p:stCondLst>
                            <p:childTnLst>
                              <p:par>
                                <p:cTn id="12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7" grpId="0" animBg="1"/>
    </p:bldLst>
  </p:timing>
  <p:extLst mod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7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712"/>
            <a:ext cx="9171484" cy="5950992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107504" y="5229200"/>
            <a:ext cx="9054043" cy="1628799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Если вы собираетесь вступать в брак, помните: к супруге нужно относится очень бережно. Александр, 48 лет.</a:t>
            </a:r>
            <a:endParaRPr lang="ru-RU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9596" y="0"/>
            <a:ext cx="84866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«Поговорим о семье…»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28584" y="1700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668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288"/>
                            </p:stCondLst>
                            <p:childTnLst>
                              <p:par>
                                <p:cTn id="12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5" grpId="0"/>
    </p:bldLst>
  </p:timing>
  <p:extLst mod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7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22" y="-1"/>
            <a:ext cx="9138713" cy="68580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76870" y="0"/>
            <a:ext cx="75520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«Поговорим о семье…»</a:t>
            </a:r>
            <a:endParaRPr lang="ru-RU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69067" y="5524662"/>
            <a:ext cx="8892480" cy="1333337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Чтобы не обижаться на своих родных 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нужно понимать, </a:t>
            </a:r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что 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каждый </a:t>
            </a:r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может сделать 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ошибку. Яна, 12 лет.</a:t>
            </a:r>
            <a:endParaRPr lang="ru-RU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60632" y="1268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29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964"/>
                            </p:stCondLst>
                            <p:childTnLst>
                              <p:par>
                                <p:cTn id="12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7" grpId="0" animBg="1"/>
    </p:bldLst>
  </p:timing>
  <p:extLst mod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7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43"/>
            <a:ext cx="9161547" cy="687224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76870" y="0"/>
            <a:ext cx="75520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«Поговорим о семье…»</a:t>
            </a:r>
            <a:endParaRPr lang="ru-RU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69067" y="5805264"/>
            <a:ext cx="8892480" cy="1052735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В семье должно быть много послушных детей. Федя, </a:t>
            </a:r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7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 лет.</a:t>
            </a:r>
            <a:endParaRPr lang="ru-RU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2" name="фед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72600" y="2564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82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280"/>
                            </p:stCondLst>
                            <p:childTnLst>
                              <p:par>
                                <p:cTn id="12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7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9" y="1"/>
            <a:ext cx="9176538" cy="685799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76870" y="0"/>
            <a:ext cx="75520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«Поговорим о семье…»</a:t>
            </a:r>
            <a:endParaRPr lang="ru-RU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69067" y="6021288"/>
            <a:ext cx="8892480" cy="83671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Интернат – это бессилие взрослых. Юлия, 31 г. </a:t>
            </a:r>
            <a:endParaRPr lang="ru-RU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28584" y="2420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92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233"/>
                            </p:stCondLst>
                            <p:childTnLst>
                              <p:par>
                                <p:cTn id="12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7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122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76870" y="0"/>
            <a:ext cx="75520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«Поговорим о семье…»</a:t>
            </a:r>
            <a:endParaRPr lang="ru-RU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0" y="5805264"/>
            <a:ext cx="9161547" cy="1052735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Один раз - на всю жизнь. Тяжело? Кто спорит? Но так нужно жить, чтобы было будущее. Стас, 16 лет.</a:t>
            </a:r>
            <a:endParaRPr lang="ru-RU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10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28584" y="17728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482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9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940"/>
                            </p:stCondLst>
                            <p:childTnLst>
                              <p:par>
                                <p:cTn id="12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32944"/>
            <a:ext cx="9361039" cy="7062344"/>
          </a:xfrm>
          <a:prstGeom prst="rect">
            <a:avLst/>
          </a:prstGeom>
        </p:spPr>
      </p:pic>
      <p:pic>
        <p:nvPicPr>
          <p:cNvPr id="1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2600" y="19168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75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01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 mod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58984" y="692696"/>
            <a:ext cx="940674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ПРОЕКТ: </a:t>
            </a:r>
            <a:br>
              <a:rPr lang="ru-RU" sz="60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60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«Поговорим о семье…»</a:t>
            </a:r>
            <a:endParaRPr lang="ru-RU" sz="6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78668" y="3356992"/>
            <a:ext cx="593143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БЛАГОДАРИМ </a:t>
            </a:r>
          </a:p>
          <a:p>
            <a:pPr algn="ctr"/>
            <a:endParaRPr lang="ru-RU" sz="5400" b="1" i="1" cap="none" spc="0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r>
              <a:rPr lang="ru-RU" sz="54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ЗА ВНИМАНИЕ!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9891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6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2-2677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66" y="1"/>
            <a:ext cx="921576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51520" y="5356284"/>
            <a:ext cx="8892480" cy="1333337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В семье мы должны смотреть друг на 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друга,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 как на солнце. Настя, </a:t>
            </a:r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9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 лет.</a:t>
            </a:r>
            <a:endParaRPr lang="ru-RU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77106" y="1"/>
            <a:ext cx="731802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Поговорим о семье…</a:t>
            </a:r>
            <a:endParaRPr lang="ru-RU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32640" y="1268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1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7000" fill="hold"/>
                                        <p:tgtEl>
                                          <p:spTgt spid="40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85"/>
                            </p:stCondLst>
                            <p:childTnLst>
                              <p:par>
                                <p:cTn id="12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2" grpId="0"/>
    </p:bldLst>
  </p:timing>
  <p:extLst mod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0"/>
            <a:ext cx="5760639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251520" y="5356284"/>
            <a:ext cx="8892480" cy="1333337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Самое главное чего хотят дети, чтобы родители были! Без родителей дети расстроены...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 Слава, 10 лет.</a:t>
            </a:r>
            <a:endParaRPr lang="ru-RU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8445" y="1"/>
            <a:ext cx="75953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«</a:t>
            </a:r>
            <a:r>
              <a:rPr lang="ru-RU" sz="48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Поговорим о семье…»</a:t>
            </a:r>
            <a:endParaRPr lang="ru-RU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0063" y="11247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35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5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0" dur="7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2" grpId="0"/>
    </p:bldLst>
  </p:timing>
  <p:extLst mod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3" y="0"/>
            <a:ext cx="9144793" cy="72548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85029"/>
            <a:ext cx="8680733" cy="867544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ru-RU" sz="54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</a:t>
            </a:r>
            <a:r>
              <a:rPr lang="ru-RU" sz="53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Поговорим о семье…»</a:t>
            </a:r>
            <a:endParaRPr lang="ru-RU" sz="5300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92308" y="5229200"/>
            <a:ext cx="7759383" cy="1333337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Любовь – это значит, дарить радость  ближнему своим отношением к нему. Пелагея, 36 лет.</a:t>
            </a:r>
            <a:endParaRPr lang="ru-RU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10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72600" y="1556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506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6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7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618"/>
                            </p:stCondLst>
                            <p:childTnLst>
                              <p:par>
                                <p:cTn id="15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4" grpId="0" animBg="1"/>
    </p:bldLst>
  </p:timing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7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00" y="0"/>
            <a:ext cx="9232099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76870" y="0"/>
            <a:ext cx="75520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«Поговорим о семье…»</a:t>
            </a:r>
            <a:endParaRPr lang="ru-RU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69067" y="5524662"/>
            <a:ext cx="8892480" cy="1333337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 Браки на Небесах совершаются, а потом на земле совершенствуются. Коля, 17 лет. </a:t>
            </a:r>
            <a:endParaRPr lang="ru-RU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12560" y="162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39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759"/>
                            </p:stCondLst>
                            <p:childTnLst>
                              <p:par>
                                <p:cTn id="12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928"/>
            <a:ext cx="9144000" cy="6953927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217449" y="5762853"/>
            <a:ext cx="8892480" cy="1238986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 Верность в семье – это  знание 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того, </a:t>
            </a:r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что ты сделаешь больно 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всем, </a:t>
            </a:r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если 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предал. </a:t>
            </a:r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Яна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, 12 лет.</a:t>
            </a:r>
            <a:endParaRPr lang="ru-RU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2808" y="1"/>
            <a:ext cx="84866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«Поговорим о семье…»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71528" y="2204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576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152"/>
                            </p:stCondLst>
                            <p:childTnLst>
                              <p:par>
                                <p:cTn id="12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2" grpId="0"/>
    </p:bldLst>
  </p:timing>
  <p:extLst mod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один раз на все життя\семья лод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00" y="1"/>
            <a:ext cx="91681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51520" y="5356284"/>
            <a:ext cx="8892480" cy="1333337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Любовь долго терпит – это 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значит, что нужно прощать даже, </a:t>
            </a:r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когда это делать тяжело. Валентина, 70 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лет.</a:t>
            </a:r>
            <a:endParaRPr lang="ru-RU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45659" y="1"/>
            <a:ext cx="75809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«</a:t>
            </a:r>
            <a:r>
              <a:rPr lang="ru-RU" sz="48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Поговорим о семье…»</a:t>
            </a:r>
            <a:endParaRPr lang="ru-RU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84568" y="1844824"/>
            <a:ext cx="109688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6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61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7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615"/>
                            </p:stCondLst>
                            <p:childTnLst>
                              <p:par>
                                <p:cTn id="12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 animBg="1"/>
      <p:bldP spid="8" grpId="0"/>
    </p:bldLst>
  </p:timing>
  <p:extLst mod="1"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4317</TotalTime>
  <Words>832</Words>
  <Application>Microsoft Office PowerPoint</Application>
  <PresentationFormat>Экран (4:3)</PresentationFormat>
  <Paragraphs>90</Paragraphs>
  <Slides>39</Slides>
  <Notes>2</Notes>
  <HiddenSlides>0</HiddenSlides>
  <MMClips>39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4" baseType="lpstr">
      <vt:lpstr>Arial</vt:lpstr>
      <vt:lpstr>Bookman Old Style</vt:lpstr>
      <vt:lpstr>Calibri</vt:lpstr>
      <vt:lpstr>Times New Roman</vt:lpstr>
      <vt:lpstr>Тема Office</vt:lpstr>
      <vt:lpstr>ПРОЕКТ:  «Поговорим о семье...»</vt:lpstr>
      <vt:lpstr>Презентация PowerPoint</vt:lpstr>
      <vt:lpstr>Презентация PowerPoint</vt:lpstr>
      <vt:lpstr>Презентация PowerPoint</vt:lpstr>
      <vt:lpstr>Презентация PowerPoint</vt:lpstr>
      <vt:lpstr>«Поговорим о семье…»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ПРОЕКТ: «Твое мнение»</dc:title>
  <dc:creator>Admin</dc:creator>
  <cp:lastModifiedBy>Admin</cp:lastModifiedBy>
  <cp:revision>195</cp:revision>
  <dcterms:created xsi:type="dcterms:W3CDTF">2017-02-06T17:19:33Z</dcterms:created>
  <dcterms:modified xsi:type="dcterms:W3CDTF">2017-02-16T11:48:01Z</dcterms:modified>
</cp:coreProperties>
</file>