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2" r:id="rId8"/>
    <p:sldId id="258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Сім'я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31773" y="5058544"/>
            <a:ext cx="3106882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200" dirty="0">
                <a:solidFill>
                  <a:srgbClr val="212121"/>
                </a:solidFill>
                <a:latin typeface="inherit"/>
              </a:rPr>
              <a:t>П</a:t>
            </a:r>
            <a:r>
              <a:rPr kumimoji="0" lang="uk-UA" altLang="ru-RU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резентацію підготувала учениця 7-В класу Херсонської спеціалізованої школи 1-3 ступенів №30 Яценко Євгенія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429810"/>
          </a:xfrm>
        </p:spPr>
        <p:txBody>
          <a:bodyPr/>
          <a:lstStyle/>
          <a:p>
            <a:r>
              <a:rPr lang="uk-UA" dirty="0" smtClean="0"/>
              <a:t>Кожна </a:t>
            </a:r>
            <a:r>
              <a:rPr lang="ru-RU" dirty="0" err="1" smtClean="0"/>
              <a:t>сім'я</a:t>
            </a:r>
            <a:r>
              <a:rPr lang="uk-UA" dirty="0" smtClean="0"/>
              <a:t>  гарна , немає </a:t>
            </a:r>
            <a:r>
              <a:rPr lang="uk-UA" dirty="0" err="1" smtClean="0"/>
              <a:t>поганої.Треба</a:t>
            </a:r>
            <a:r>
              <a:rPr lang="uk-UA" dirty="0" smtClean="0"/>
              <a:t> любити </a:t>
            </a:r>
            <a:r>
              <a:rPr lang="uk-UA" dirty="0" err="1" smtClean="0"/>
              <a:t>ії</a:t>
            </a:r>
            <a:r>
              <a:rPr lang="uk-UA" dirty="0" smtClean="0"/>
              <a:t> усім серцем і берегти .Дякую за увагу.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5393"/>
            <a:ext cx="5321012" cy="31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0208" y="438081"/>
            <a:ext cx="5479859" cy="5120640"/>
          </a:xfrm>
        </p:spPr>
        <p:txBody>
          <a:bodyPr/>
          <a:lstStyle/>
          <a:p>
            <a:r>
              <a:rPr lang="ru-RU" dirty="0" err="1"/>
              <a:t>Сім'я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найсвятіше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 </a:t>
            </a:r>
            <a:r>
              <a:rPr lang="ru-RU" dirty="0" err="1"/>
              <a:t>Ніжні</a:t>
            </a:r>
            <a:r>
              <a:rPr lang="ru-RU" dirty="0"/>
              <a:t> </a:t>
            </a:r>
            <a:r>
              <a:rPr lang="ru-RU" dirty="0" err="1"/>
              <a:t>материні</a:t>
            </a:r>
            <a:r>
              <a:rPr lang="ru-RU" dirty="0"/>
              <a:t> руки, тепла </a:t>
            </a:r>
            <a:r>
              <a:rPr lang="ru-RU" dirty="0" err="1"/>
              <a:t>батькова</a:t>
            </a:r>
            <a:r>
              <a:rPr lang="ru-RU" dirty="0"/>
              <a:t> </a:t>
            </a:r>
            <a:r>
              <a:rPr lang="ru-RU" dirty="0" err="1"/>
              <a:t>посмішка</a:t>
            </a:r>
            <a:r>
              <a:rPr lang="ru-RU" dirty="0"/>
              <a:t>, </a:t>
            </a:r>
            <a:r>
              <a:rPr lang="ru-RU" dirty="0" err="1"/>
              <a:t>тверде</a:t>
            </a:r>
            <a:r>
              <a:rPr lang="ru-RU" dirty="0"/>
              <a:t> </a:t>
            </a:r>
            <a:r>
              <a:rPr lang="ru-RU" dirty="0" err="1"/>
              <a:t>повчальне</a:t>
            </a:r>
            <a:r>
              <a:rPr lang="ru-RU" dirty="0"/>
              <a:t> слово.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Ð¾Ð´Ð¸Ð½Ð° ÑÐº Ð½Ð°Ð¹ÑÐ²ÑÑÑÑ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530"/>
            <a:ext cx="3460173" cy="35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273990"/>
          </a:xfrm>
        </p:spPr>
        <p:txBody>
          <a:bodyPr/>
          <a:lstStyle/>
          <a:p>
            <a:r>
              <a:rPr lang="uk-UA" dirty="0" smtClean="0"/>
              <a:t>Дідусь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Дідусь</a:t>
            </a:r>
            <a:r>
              <a:rPr lang="ru-RU" dirty="0"/>
              <a:t> </a:t>
            </a:r>
            <a:r>
              <a:rPr lang="ru-RU" dirty="0" err="1"/>
              <a:t>онуці</a:t>
            </a:r>
            <a:r>
              <a:rPr lang="ru-RU" dirty="0"/>
              <a:t> - </a:t>
            </a:r>
            <a:r>
              <a:rPr lang="ru-RU" dirty="0" err="1"/>
              <a:t>янгол-охоронець</a:t>
            </a:r>
            <a:r>
              <a:rPr lang="ru-RU" dirty="0"/>
              <a:t>, На </a:t>
            </a:r>
            <a:r>
              <a:rPr lang="ru-RU" dirty="0" err="1"/>
              <a:t>казку</a:t>
            </a:r>
            <a:r>
              <a:rPr lang="ru-RU" dirty="0"/>
              <a:t> </a:t>
            </a:r>
            <a:r>
              <a:rPr lang="ru-RU" dirty="0" err="1"/>
              <a:t>перетворює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.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ним </a:t>
            </a:r>
            <a:r>
              <a:rPr lang="ru-RU" dirty="0" err="1"/>
              <a:t>бували</a:t>
            </a:r>
            <a:r>
              <a:rPr lang="ru-RU" dirty="0"/>
              <a:t> </a:t>
            </a:r>
            <a:r>
              <a:rPr lang="ru-RU" dirty="0" err="1"/>
              <a:t>вкотресь</a:t>
            </a:r>
            <a:r>
              <a:rPr lang="ru-RU" dirty="0"/>
              <a:t>, </a:t>
            </a:r>
            <a:r>
              <a:rPr lang="ru-RU" dirty="0" err="1"/>
              <a:t>Уважно</a:t>
            </a:r>
            <a:r>
              <a:rPr lang="ru-RU" dirty="0"/>
              <a:t> з нею слуха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кіт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0" y="3892228"/>
            <a:ext cx="2947482" cy="19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190863"/>
          </a:xfrm>
        </p:spPr>
        <p:txBody>
          <a:bodyPr/>
          <a:lstStyle/>
          <a:p>
            <a:r>
              <a:rPr lang="uk-UA" dirty="0" smtClean="0"/>
              <a:t>Бабуся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абуся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і няня, </a:t>
            </a:r>
            <a:r>
              <a:rPr lang="ru-RU" dirty="0" err="1"/>
              <a:t>домробітниця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нескінченного</a:t>
            </a:r>
            <a:r>
              <a:rPr lang="ru-RU" dirty="0"/>
              <a:t> </a:t>
            </a:r>
            <a:r>
              <a:rPr lang="ru-RU" dirty="0" err="1"/>
              <a:t>пустощів</a:t>
            </a:r>
            <a:r>
              <a:rPr lang="ru-RU" dirty="0"/>
              <a:t> і </a:t>
            </a:r>
            <a:r>
              <a:rPr lang="ru-RU" dirty="0" err="1"/>
              <a:t>подарунків</a:t>
            </a:r>
            <a:r>
              <a:rPr lang="ru-RU" dirty="0"/>
              <a:t>. А головне — бабуся є символом </a:t>
            </a:r>
            <a:r>
              <a:rPr lang="ru-RU" dirty="0" err="1"/>
              <a:t>мудрості</a:t>
            </a:r>
            <a:r>
              <a:rPr lang="ru-RU" dirty="0"/>
              <a:t>, </a:t>
            </a:r>
            <a:r>
              <a:rPr lang="ru-RU" dirty="0" err="1"/>
              <a:t>любові</a:t>
            </a:r>
            <a:r>
              <a:rPr lang="ru-RU" dirty="0"/>
              <a:t> і </a:t>
            </a:r>
            <a:r>
              <a:rPr lang="ru-RU" dirty="0" err="1"/>
              <a:t>поблажливості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0" y="3844927"/>
            <a:ext cx="3162299" cy="21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88190"/>
          </a:xfrm>
        </p:spPr>
        <p:txBody>
          <a:bodyPr/>
          <a:lstStyle/>
          <a:p>
            <a:r>
              <a:rPr lang="uk-UA" dirty="0" smtClean="0"/>
              <a:t>Батько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Батько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охоронець</a:t>
            </a:r>
            <a:r>
              <a:rPr lang="ru-RU" dirty="0"/>
              <a:t>. </a:t>
            </a:r>
            <a:r>
              <a:rPr lang="ru-RU" dirty="0" err="1"/>
              <a:t>Ціла</a:t>
            </a:r>
            <a:r>
              <a:rPr lang="ru-RU" dirty="0"/>
              <a:t> родина </a:t>
            </a:r>
            <a:r>
              <a:rPr lang="ru-RU" dirty="0" err="1"/>
              <a:t>чекає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захистить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оберігає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правила, </a:t>
            </a:r>
            <a:r>
              <a:rPr lang="ru-RU" dirty="0" err="1"/>
              <a:t>часові</a:t>
            </a:r>
            <a:r>
              <a:rPr lang="ru-RU" dirty="0"/>
              <a:t> та </a:t>
            </a:r>
            <a:r>
              <a:rPr lang="ru-RU" dirty="0" err="1"/>
              <a:t>просторові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, </a:t>
            </a:r>
            <a:r>
              <a:rPr lang="ru-RU" dirty="0" err="1"/>
              <a:t>деколи</a:t>
            </a:r>
            <a:r>
              <a:rPr lang="ru-RU" dirty="0"/>
              <a:t> </a:t>
            </a:r>
            <a:r>
              <a:rPr lang="ru-RU" dirty="0" err="1"/>
              <a:t>забороняючи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—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: «Я </a:t>
            </a:r>
            <a:r>
              <a:rPr lang="ru-RU" dirty="0" err="1"/>
              <a:t>піклуюсь</a:t>
            </a:r>
            <a:r>
              <a:rPr lang="ru-RU" dirty="0"/>
              <a:t> про тебе».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4" y="3620879"/>
            <a:ext cx="3148831" cy="20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242818"/>
          </a:xfrm>
        </p:spPr>
        <p:txBody>
          <a:bodyPr/>
          <a:lstStyle/>
          <a:p>
            <a:r>
              <a:rPr lang="uk-UA" dirty="0" smtClean="0"/>
              <a:t>Мати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Найдорожча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мама. Вона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болю і </a:t>
            </a:r>
            <a:r>
              <a:rPr lang="ru-RU" dirty="0" err="1"/>
              <a:t>любові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умістити</a:t>
            </a:r>
            <a:r>
              <a:rPr lang="ru-RU" dirty="0"/>
              <a:t> в себе </a:t>
            </a:r>
            <a:r>
              <a:rPr lang="ru-RU" dirty="0" err="1"/>
              <a:t>материнське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0" y="3698748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066172"/>
          </a:xfrm>
        </p:spPr>
        <p:txBody>
          <a:bodyPr/>
          <a:lstStyle/>
          <a:p>
            <a:r>
              <a:rPr lang="uk-UA" dirty="0" smtClean="0"/>
              <a:t>Дитина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Діти – квіти життя. Найдобріші створіння , у яких за </a:t>
            </a:r>
            <a:r>
              <a:rPr lang="uk-UA" dirty="0" err="1" smtClean="0"/>
              <a:t>плечима</a:t>
            </a:r>
            <a:r>
              <a:rPr lang="uk-UA" dirty="0" smtClean="0"/>
              <a:t> жодного гріха.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3682278"/>
            <a:ext cx="2947482" cy="20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Багато</a:t>
            </a:r>
            <a:r>
              <a:rPr lang="ru-RU" dirty="0" smtClean="0"/>
              <a:t> людей </a:t>
            </a:r>
            <a:r>
              <a:rPr lang="ru-RU" dirty="0" err="1" smtClean="0"/>
              <a:t>пишуть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про </a:t>
            </a:r>
            <a:r>
              <a:rPr lang="ru-RU" dirty="0" err="1" smtClean="0"/>
              <a:t>сім‘ю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Наприклад 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ru-RU" dirty="0" err="1"/>
              <a:t>Білоцерківець</a:t>
            </a:r>
            <a:r>
              <a:rPr lang="ru-RU" dirty="0"/>
              <a:t> </a:t>
            </a:r>
            <a:r>
              <a:rPr lang="ru-RU" dirty="0" err="1"/>
              <a:t>Наталія</a:t>
            </a: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 err="1" smtClean="0"/>
              <a:t>Сім'я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err="1"/>
              <a:t>Ірина</a:t>
            </a:r>
            <a:r>
              <a:rPr lang="ru-RU" dirty="0"/>
              <a:t> Калина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«Моя </a:t>
            </a:r>
            <a:r>
              <a:rPr lang="ru-RU" dirty="0" err="1" smtClean="0"/>
              <a:t>сім‘я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err="1"/>
              <a:t>Валентова</a:t>
            </a:r>
            <a:r>
              <a:rPr lang="ru-RU" dirty="0"/>
              <a:t> Катерина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dirty="0" smtClean="0"/>
              <a:t>МОЯ СІМ’Я»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±ÑÐ»Ð¾ÑÐµÑÐºÑÐ²ÐµÑÑ Ð½Ð°ÑÐ°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66" y="1579850"/>
            <a:ext cx="1455016" cy="14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923070"/>
            <a:ext cx="1620693" cy="2223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552" y="3653896"/>
            <a:ext cx="1439230" cy="20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Пісень теж багато.</a:t>
            </a:r>
          </a:p>
          <a:p>
            <a:r>
              <a:rPr lang="uk-UA" dirty="0"/>
              <a:t>Н</a:t>
            </a:r>
            <a:r>
              <a:rPr lang="uk-UA" dirty="0" smtClean="0"/>
              <a:t>априклад: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лова написав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Малишко</a:t>
            </a:r>
            <a:r>
              <a:rPr lang="ru-RU" dirty="0"/>
              <a:t>, </a:t>
            </a:r>
            <a:r>
              <a:rPr lang="ru-RU" dirty="0" err="1"/>
              <a:t>музику</a:t>
            </a:r>
            <a:r>
              <a:rPr lang="ru-RU" dirty="0"/>
              <a:t> – Платон </a:t>
            </a:r>
            <a:r>
              <a:rPr lang="ru-RU" dirty="0" err="1" smtClean="0"/>
              <a:t>Майборода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«Рідна мати моя»</a:t>
            </a:r>
          </a:p>
          <a:p>
            <a:pPr marL="0" indent="0">
              <a:buNone/>
            </a:pPr>
            <a:r>
              <a:rPr lang="uk-UA" dirty="0" smtClean="0"/>
              <a:t>Океан Ельзи</a:t>
            </a:r>
          </a:p>
          <a:p>
            <a:pPr marL="0" indent="0">
              <a:buNone/>
            </a:pPr>
            <a:r>
              <a:rPr lang="uk-UA" dirty="0" smtClean="0"/>
              <a:t>«Лист до мами»</a:t>
            </a:r>
          </a:p>
          <a:p>
            <a:pPr marL="0" indent="0">
              <a:buNone/>
            </a:pPr>
            <a:r>
              <a:rPr lang="uk-UA" dirty="0" smtClean="0"/>
              <a:t>Ірина </a:t>
            </a:r>
            <a:r>
              <a:rPr lang="uk-UA" dirty="0" err="1" smtClean="0"/>
              <a:t>Федишин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«Родина»</a:t>
            </a:r>
          </a:p>
          <a:p>
            <a:pPr marL="0" indent="0">
              <a:buNone/>
            </a:pPr>
            <a:r>
              <a:rPr lang="uk-UA" dirty="0" smtClean="0"/>
              <a:t>Тетяна </a:t>
            </a:r>
            <a:r>
              <a:rPr lang="uk-UA" dirty="0" err="1" smtClean="0"/>
              <a:t>Піскарьова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ru-RU" dirty="0" err="1"/>
              <a:t>С</a:t>
            </a:r>
            <a:r>
              <a:rPr lang="ru-RU" dirty="0" err="1" smtClean="0"/>
              <a:t>ім‘я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95" y="1153390"/>
            <a:ext cx="1629641" cy="1629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0" y="2294658"/>
            <a:ext cx="1556765" cy="1886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595" y="3771900"/>
            <a:ext cx="1755649" cy="20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95</TotalTime>
  <Words>223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inherit</vt:lpstr>
      <vt:lpstr>Wingdings 2</vt:lpstr>
      <vt:lpstr>Рама</vt:lpstr>
      <vt:lpstr>Сім'я</vt:lpstr>
      <vt:lpstr>Презентация PowerPoint</vt:lpstr>
      <vt:lpstr>Дідусь</vt:lpstr>
      <vt:lpstr>Бабуся</vt:lpstr>
      <vt:lpstr>Батько</vt:lpstr>
      <vt:lpstr>Мати</vt:lpstr>
      <vt:lpstr>Дитина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</dc:title>
  <dc:creator>Nadiia</dc:creator>
  <cp:lastModifiedBy>Nadiia</cp:lastModifiedBy>
  <cp:revision>10</cp:revision>
  <dcterms:created xsi:type="dcterms:W3CDTF">2019-05-03T16:39:29Z</dcterms:created>
  <dcterms:modified xsi:type="dcterms:W3CDTF">2019-05-03T18:14:43Z</dcterms:modified>
</cp:coreProperties>
</file>