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0" r:id="rId3"/>
    <p:sldId id="266" r:id="rId4"/>
    <p:sldId id="268" r:id="rId5"/>
    <p:sldId id="274" r:id="rId6"/>
    <p:sldId id="261" r:id="rId7"/>
    <p:sldId id="269" r:id="rId8"/>
    <p:sldId id="265" r:id="rId9"/>
    <p:sldId id="270" r:id="rId10"/>
    <p:sldId id="275" r:id="rId11"/>
    <p:sldId id="262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6687" y="2215165"/>
            <a:ext cx="9075313" cy="1147293"/>
          </a:xfrm>
        </p:spPr>
        <p:txBody>
          <a:bodyPr rtlCol="0"/>
          <a:lstStyle/>
          <a:p>
            <a:pPr rtl="0"/>
            <a:r>
              <a:rPr lang="ru" dirty="0" smtClean="0">
                <a:solidFill>
                  <a:srgbClr val="00B050"/>
                </a:solidFill>
              </a:rPr>
              <a:t>Дитина</a:t>
            </a:r>
            <a:r>
              <a:rPr lang="uk-UA" dirty="0" smtClean="0">
                <a:solidFill>
                  <a:srgbClr val="00B050"/>
                </a:solidFill>
              </a:rPr>
              <a:t> – дарунок долі</a:t>
            </a:r>
            <a:endParaRPr lang="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5463" y="4224269"/>
            <a:ext cx="6858002" cy="862885"/>
          </a:xfrm>
        </p:spPr>
        <p:txBody>
          <a:bodyPr rtlCol="0">
            <a:normAutofit fontScale="85000" lnSpcReduction="20000"/>
          </a:bodyPr>
          <a:lstStyle/>
          <a:p>
            <a:pPr algn="ctr" rtl="0"/>
            <a:r>
              <a:rPr lang="ru" dirty="0" smtClean="0">
                <a:solidFill>
                  <a:srgbClr val="00B050"/>
                </a:solidFill>
              </a:rPr>
              <a:t>Презентацію підготовила </a:t>
            </a:r>
          </a:p>
          <a:p>
            <a:pPr algn="ctr" rtl="0"/>
            <a:r>
              <a:rPr lang="ru" dirty="0" smtClean="0">
                <a:solidFill>
                  <a:srgbClr val="00B050"/>
                </a:solidFill>
              </a:rPr>
              <a:t>Артемова Дар</a:t>
            </a:r>
            <a:r>
              <a:rPr lang="en-US" dirty="0" smtClean="0">
                <a:solidFill>
                  <a:srgbClr val="00B050"/>
                </a:solidFill>
              </a:rPr>
              <a:t>’</a:t>
            </a:r>
            <a:r>
              <a:rPr lang="ru" dirty="0" smtClean="0">
                <a:solidFill>
                  <a:srgbClr val="00B050"/>
                </a:solidFill>
              </a:rPr>
              <a:t>я</a:t>
            </a:r>
            <a:r>
              <a:rPr lang="uk-UA" smtClean="0">
                <a:solidFill>
                  <a:srgbClr val="00B050"/>
                </a:solidFill>
              </a:rPr>
              <a:t> </a:t>
            </a:r>
          </a:p>
          <a:p>
            <a:pPr algn="ctr" rtl="0"/>
            <a:r>
              <a:rPr lang="uk-UA" smtClean="0">
                <a:solidFill>
                  <a:srgbClr val="00B050"/>
                </a:solidFill>
              </a:rPr>
              <a:t>учениця спеціалізованої школи №30</a:t>
            </a:r>
            <a:endParaRPr lang="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8">
        <p:fade/>
      </p:transition>
    </mc:Choice>
    <mc:Fallback xmlns="">
      <p:transition spd="med" advTm="29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1224" y="834869"/>
            <a:ext cx="7153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Не відмовляйтесь від дитини, тому що дитина – це найдорожчий дарунок долі!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6735" y1="20317" x2="26221" y2="82222"/>
                        <a14:foregroundMark x1="29563" y1="19365" x2="32648" y2="38095"/>
                        <a14:foregroundMark x1="4113" y1="34286" x2="18766" y2="49841"/>
                        <a14:foregroundMark x1="17738" y1="95556" x2="26478" y2="96825"/>
                        <a14:foregroundMark x1="22622" y1="64444" x2="32905" y2="61270"/>
                        <a14:foregroundMark x1="16710" y1="97143" x2="26735" y2="97460"/>
                        <a14:foregroundMark x1="23650" y1="52063" x2="23136" y2="66349"/>
                        <a14:foregroundMark x1="29049" y1="66032" x2="38303" y2="90476"/>
                        <a14:foregroundMark x1="41131" y1="96190" x2="41131" y2="96190"/>
                        <a14:foregroundMark x1="43445" y1="95238" x2="39332" y2="96190"/>
                        <a14:foregroundMark x1="64010" y1="88889" x2="58355" y2="97460"/>
                        <a14:foregroundMark x1="74550" y1="87937" x2="79692" y2="93968"/>
                        <a14:foregroundMark x1="72751" y1="89841" x2="73522" y2="93968"/>
                        <a14:foregroundMark x1="80720" y1="96825" x2="80720" y2="96825"/>
                        <a14:foregroundMark x1="80720" y1="96825" x2="72751" y2="93968"/>
                        <a14:foregroundMark x1="32905" y1="52381" x2="30591" y2="66667"/>
                        <a14:foregroundMark x1="70180" y1="19365" x2="66067" y2="32698"/>
                        <a14:foregroundMark x1="79692" y1="22540" x2="79692" y2="29206"/>
                        <a14:foregroundMark x1="69152" y1="32063" x2="76093" y2="35873"/>
                        <a14:foregroundMark x1="55784" y1="13333" x2="55784" y2="13333"/>
                        <a14:foregroundMark x1="52442" y1="12698" x2="58869" y2="13333"/>
                        <a14:foregroundMark x1="22622" y1="6032" x2="28021" y2="21270"/>
                        <a14:foregroundMark x1="41131" y1="23492" x2="28021" y2="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47" y="3218144"/>
            <a:ext cx="3158012" cy="2557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987" y1="65404" x2="68810" y2="60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4675" y="2762012"/>
            <a:ext cx="2366577" cy="3013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286" y1="35613" x2="52857" y2="49288"/>
                        <a14:foregroundMark x1="33429" y1="58689" x2="29429" y2="70085"/>
                        <a14:foregroundMark x1="41143" y1="75499" x2="36571" y2="81197"/>
                        <a14:foregroundMark x1="57714" y1="78632" x2="73429" y2="70655"/>
                        <a14:foregroundMark x1="70857" y1="41880" x2="66857" y2="74644"/>
                        <a14:foregroundMark x1="74000" y1="62108" x2="78000" y2="77208"/>
                        <a14:foregroundMark x1="64857" y1="82051" x2="82000" y2="80912"/>
                        <a14:foregroundMark x1="83143" y1="69801" x2="82286" y2="79487"/>
                        <a14:foregroundMark x1="83429" y1="73504" x2="85714" y2="80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0043" y="2817784"/>
            <a:ext cx="3348411" cy="33579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7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57">
        <p:fade/>
      </p:transition>
    </mc:Choice>
    <mc:Fallback xmlns="">
      <p:transition spd="med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ри ребенка в плащах держатся за руки и играют на улице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3" y="1031195"/>
            <a:ext cx="5783128" cy="4572000"/>
          </a:xfrm>
        </p:spPr>
      </p:pic>
      <p:sp>
        <p:nvSpPr>
          <p:cNvPr id="3" name="TextBox 2"/>
          <p:cNvSpPr txBox="1"/>
          <p:nvPr/>
        </p:nvSpPr>
        <p:spPr>
          <a:xfrm>
            <a:off x="7252192" y="2994029"/>
            <a:ext cx="41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chemeClr val="accent3">
                    <a:lumMod val="75000"/>
                  </a:schemeClr>
                </a:solidFill>
              </a:rPr>
              <a:t>Дякую за увагу!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5">
        <p:fade/>
      </p:transition>
    </mc:Choice>
    <mc:Fallback xmlns="">
      <p:transition spd="med" advTm="1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9119" y="450762"/>
            <a:ext cx="2029552" cy="1462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959" y1="95652" x2="69959" y2="95652"/>
                        <a14:foregroundMark x1="86420" y1="50725" x2="89300" y2="87440"/>
                        <a14:foregroundMark x1="87243" y1="43961" x2="87243" y2="43961"/>
                        <a14:backgroundMark x1="63374" y1="7729" x2="86008" y2="27536"/>
                        <a14:backgroundMark x1="55967" y1="38647" x2="88889" y2="8213"/>
                        <a14:backgroundMark x1="56790" y1="11111" x2="76955" y2="30918"/>
                        <a14:backgroundMark x1="46502" y1="19807" x2="50617" y2="44928"/>
                        <a14:backgroundMark x1="55967" y1="79227" x2="36214" y2="92754"/>
                        <a14:backgroundMark x1="55144" y1="71014" x2="32099" y2="90821"/>
                        <a14:backgroundMark x1="29218" y1="82126" x2="58436" y2="88406"/>
                        <a14:backgroundMark x1="6996" y1="97101" x2="69547" y2="63768"/>
                        <a14:backgroundMark x1="29630" y1="73913" x2="53086" y2="94686"/>
                        <a14:backgroundMark x1="46502" y1="12077" x2="63786" y2="32367"/>
                        <a14:backgroundMark x1="91770" y1="8213" x2="96296" y2="39614"/>
                        <a14:backgroundMark x1="4938" y1="12077" x2="3292" y2="71981"/>
                        <a14:backgroundMark x1="7819" y1="12560" x2="16049" y2="40580"/>
                        <a14:backgroundMark x1="2058" y1="2415" x2="18107" y2="43478"/>
                        <a14:backgroundMark x1="2058" y1="80193" x2="23045" y2="68116"/>
                        <a14:backgroundMark x1="17695" y1="44444" x2="21399" y2="53140"/>
                        <a14:backgroundMark x1="25103" y1="3382" x2="95062" y2="7729"/>
                        <a14:backgroundMark x1="52675" y1="50725" x2="81893" y2="28019"/>
                        <a14:backgroundMark x1="78601" y1="57005" x2="51852" y2="68599"/>
                        <a14:backgroundMark x1="71605" y1="92271" x2="71605" y2="92271"/>
                        <a14:backgroundMark x1="75720" y1="96618" x2="75720" y2="96618"/>
                        <a14:backgroundMark x1="65844" y1="98551" x2="82305" y2="98551"/>
                        <a14:backgroundMark x1="95885" y1="54589" x2="97942" y2="72464"/>
                        <a14:backgroundMark x1="97119" y1="97101" x2="97119" y2="97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71210" y="2614411"/>
            <a:ext cx="1871643" cy="1594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06" l="9717" r="100000">
                        <a14:foregroundMark x1="46154" y1="38235" x2="49798" y2="39706"/>
                        <a14:foregroundMark x1="56275" y1="38725" x2="67206" y2="38235"/>
                        <a14:foregroundMark x1="70040" y1="25980" x2="65992" y2="35294"/>
                        <a14:foregroundMark x1="76113" y1="30392" x2="80972" y2="31373"/>
                        <a14:foregroundMark x1="74899" y1="25980" x2="74899" y2="25980"/>
                      </a14:backgroundRemoval>
                    </a14:imgEffect>
                  </a14:imgLayer>
                </a14:imgProps>
              </a:ext>
            </a:extLst>
          </a:blip>
          <a:srcRect l="8930" t="10425" r="5990" b="8785"/>
          <a:stretch/>
        </p:blipFill>
        <p:spPr>
          <a:xfrm flipH="1">
            <a:off x="-1731771" y="-179129"/>
            <a:ext cx="1731771" cy="13581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008" y1="51208" x2="89712" y2="92754"/>
                        <a14:foregroundMark x1="90947" y1="68599" x2="97942" y2="88889"/>
                        <a14:foregroundMark x1="87654" y1="70531" x2="82305" y2="94203"/>
                        <a14:foregroundMark x1="86008" y1="44444" x2="86008" y2="44444"/>
                        <a14:backgroundMark x1="62140" y1="18841" x2="81893" y2="25604"/>
                        <a14:backgroundMark x1="36626" y1="10628" x2="66667" y2="31884"/>
                        <a14:backgroundMark x1="90535" y1="6763" x2="56379" y2="31401"/>
                        <a14:backgroundMark x1="38683" y1="3865" x2="98354" y2="32850"/>
                        <a14:backgroundMark x1="63786" y1="4831" x2="99588" y2="20290"/>
                        <a14:backgroundMark x1="59671" y1="64734" x2="30864" y2="91787"/>
                        <a14:backgroundMark x1="32099" y1="80193" x2="54733" y2="99034"/>
                        <a14:backgroundMark x1="55556" y1="57488" x2="23457" y2="96135"/>
                        <a14:backgroundMark x1="73663" y1="3865" x2="94650" y2="3382"/>
                        <a14:backgroundMark x1="78189" y1="58454" x2="39095" y2="85024"/>
                        <a14:backgroundMark x1="58025" y1="73430" x2="51440" y2="97101"/>
                        <a14:backgroundMark x1="59259" y1="73430" x2="60082" y2="99034"/>
                        <a14:backgroundMark x1="34156" y1="77778" x2="6996" y2="99034"/>
                        <a14:backgroundMark x1="9053" y1="65217" x2="0" y2="77295"/>
                        <a14:backgroundMark x1="6996" y1="16425" x2="1646" y2="70531"/>
                        <a14:backgroundMark x1="11523" y1="27536" x2="18519" y2="44928"/>
                        <a14:backgroundMark x1="8642" y1="1449" x2="412" y2="19807"/>
                        <a14:backgroundMark x1="76132" y1="26087" x2="52675" y2="43478"/>
                        <a14:backgroundMark x1="30453" y1="4831" x2="53086" y2="44928"/>
                        <a14:backgroundMark x1="17695" y1="69565" x2="3292" y2="79227"/>
                        <a14:backgroundMark x1="4527" y1="85507" x2="4527" y2="85507"/>
                        <a14:backgroundMark x1="76543" y1="97585" x2="68313" y2="99034"/>
                        <a14:backgroundMark x1="72016" y1="92271" x2="72016" y2="92271"/>
                        <a14:backgroundMark x1="95062" y1="54589" x2="97942" y2="65217"/>
                        <a14:backgroundMark x1="98354" y1="96618" x2="98354" y2="96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3461" y="1438835"/>
            <a:ext cx="1536144" cy="13085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2553" y="3563470"/>
            <a:ext cx="99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По</a:t>
            </a:r>
            <a:r>
              <a:rPr lang="uk-UA" sz="3200" dirty="0" smtClean="0">
                <a:solidFill>
                  <a:schemeClr val="accent3">
                    <a:lumMod val="75000"/>
                  </a:schemeClr>
                </a:solidFill>
              </a:rPr>
              <a:t>ява дитини – найщасливіший момент для кожної родини.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0">
        <p:fade/>
      </p:transition>
    </mc:Choice>
    <mc:Fallback xmlns="">
      <p:transition spd="med" advTm="10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0.00417 0.00301 0.00795 0.00648 0.01198 0.00926 C 0.0142 0.01088 0.01667 0.01227 0.01901 0.0132 C 0.02578 0.01574 0.02227 0.01459 0.02956 0.0169 C 0.03112 0.01806 0.03282 0.01945 0.03438 0.0206 C 0.03555 0.0213 0.03672 0.02153 0.03789 0.02246 C 0.0392 0.02361 0.04024 0.02523 0.04141 0.02616 C 0.04258 0.02709 0.04388 0.02732 0.04506 0.02824 C 0.04623 0.02917 0.04714 0.03102 0.04857 0.03195 C 0.05078 0.03357 0.05326 0.0338 0.0556 0.03565 C 0.05795 0.0375 0.06016 0.03982 0.06263 0.04121 C 0.06459 0.04236 0.0668 0.04236 0.06862 0.04306 C 0.0698 0.04352 0.07097 0.04445 0.07214 0.04491 C 0.0737 0.04584 0.07539 0.04607 0.07696 0.04699 C 0.0793 0.04815 0.08164 0.05 0.08399 0.0507 C 0.08646 0.05139 0.08881 0.05162 0.09115 0.05255 C 0.09349 0.05347 0.09857 0.05718 0.10052 0.0581 C 0.10209 0.05903 0.10365 0.05949 0.10508 0.05996 C 0.10599 0.06181 0.10638 0.06435 0.10756 0.06574 C 0.10834 0.06667 0.1155 0.06922 0.11589 0.06945 C 0.11706 0.0706 0.1181 0.07246 0.1194 0.07315 C 0.12058 0.07384 0.13412 0.07685 0.13477 0.07685 C 0.13868 0.07894 0.14414 0.08195 0.14792 0.08264 L 0.17266 0.08634 L 0.21641 0.08449 C 0.22644 0.08403 0.2362 0.08357 0.2461 0.08264 C 0.24792 0.08241 0.25235 0.07986 0.25443 0.07871 C 0.2556 0.07755 0.25664 0.07593 0.25795 0.075 C 0.27279 0.06621 0.25717 0.07824 0.26732 0.0713 C 0.27605 0.06551 0.2681 0.06922 0.27683 0.06574 C 0.28581 0.05625 0.27435 0.06736 0.28516 0.05996 C 0.28646 0.05926 0.28737 0.05718 0.28868 0.05625 C 0.29102 0.05463 0.29336 0.05371 0.29584 0.05255 L 0.29935 0.0507 C 0.30664 0.03912 0.29844 0.05047 0.31003 0.04121 C 0.31159 0.04005 0.31315 0.03889 0.31472 0.0375 C 0.31602 0.03634 0.31693 0.03472 0.31836 0.0338 C 0.3198 0.03264 0.32149 0.03287 0.32292 0.03195 C 0.33815 0.02292 0.31888 0.0331 0.33125 0.02431 C 0.3336 0.02269 0.33607 0.02246 0.33842 0.0206 C 0.33985 0.01945 0.34154 0.01783 0.3431 0.0169 C 0.34506 0.01597 0.34701 0.01574 0.34909 0.01505 C 0.35144 0.01389 0.35365 0.01181 0.35612 0.01134 C 0.37292 0.00741 0.38151 0.00509 0.39987 0.00371 L 0.45795 -2.22222E-6 C 0.45977 -0.00069 0.46185 -0.00139 0.46394 -0.00185 C 0.46693 -0.00254 0.47019 -0.00278 0.47331 -0.0037 C 0.47644 -0.00463 0.48269 -0.00741 0.48269 -0.00717 L 0.54427 -0.00555 C 0.55235 -0.00509 0.5461 -0.00347 0.55261 -2.22222E-6 C 0.55495 0.00116 0.5573 0.00116 0.55977 0.00185 C 0.56094 0.00255 0.56211 0.00301 0.56329 0.00371 C 0.56862 0.00741 0.56784 0.00834 0.57396 0.01134 C 0.57592 0.01227 0.58529 0.01459 0.58685 0.01505 C 0.58972 0.01644 0.59232 0.01806 0.59519 0.01875 C 0.59831 0.01968 0.60157 0.01991 0.60469 0.0206 C 0.61276 0.025 0.61276 0.02523 0.62605 0.02824 C 0.62878 0.02871 0.63151 0.02963 0.63438 0.03009 C 0.63972 0.03079 0.64532 0.03125 0.65079 0.03195 C 0.65521 0.03241 0.65951 0.0331 0.66394 0.0338 C 0.66589 0.03449 0.66771 0.03519 0.6698 0.03565 C 0.67787 0.03773 0.67644 0.03658 0.68282 0.03935 C 0.68412 0.04005 0.68529 0.04051 0.68646 0.04121 C 0.68829 0.04236 0.69024 0.04422 0.69219 0.04491 C 0.69506 0.04607 0.69779 0.0463 0.70052 0.04699 C 0.7017 0.04815 0.70287 0.04931 0.70404 0.0507 C 0.70573 0.05255 0.7069 0.05579 0.70886 0.05625 C 0.71823 0.05903 0.72787 0.0581 0.73724 0.05996 L 0.74662 0.06181 C 0.75065 0.06134 0.75456 0.05996 0.75847 0.05996 C 0.76016 0.05996 0.77891 0.06343 0.78112 0.06389 C 0.80092 0.07431 0.78568 0.06759 0.82839 0.06574 C 0.83503 0.06435 0.8418 0.06181 0.84857 0.06181 C 0.90964 0.06366 0.97097 0.06505 1.0319 0.0713 C 1.07318 0.0757 1.11407 0.08658 1.15508 0.09375 C 1.16289 0.09514 1.17084 0.0963 1.17865 0.09769 C 1.17839 0.09445 1.17813 0.09121 1.17748 0.0882 C 1.17722 0.08634 1.17618 0.08449 1.17631 0.08264 C 1.1767 0.08033 1.17826 0.07917 1.17865 0.07685 C 1.17917 0.07523 1.17865 0.07315 1.17865 0.0713 " pathEditMode="relative" rAng="0" ptsTypes="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45" y="45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3.7037E-6 L -4.16667E-6 0.00024 C 0.00352 -0.00277 0.00704 -0.00486 0.01016 -0.00787 C 0.01159 -0.00949 0.0125 -0.01203 0.01394 -0.01389 C 0.01706 -0.01805 0.01745 -0.01782 0.02136 -0.01967 C 0.02683 -0.02546 0.03842 -0.03865 0.04493 -0.0412 C 0.04675 -0.04189 0.04831 -0.04259 0.05 -0.04328 C 0.05131 -0.04375 0.05248 -0.04467 0.05378 -0.04514 C 0.06107 -0.04814 0.05964 -0.04652 0.06745 -0.04907 C 0.07097 -0.05023 0.07396 -0.05277 0.07761 -0.05301 L 0.10743 -0.05509 C 0.11081 -0.05555 0.11407 -0.05601 0.11745 -0.05694 C 0.11875 -0.0574 0.11993 -0.05833 0.1211 -0.05902 C 0.12279 -0.05972 0.12448 -0.06018 0.12618 -0.06088 C 0.12865 -0.06203 0.13125 -0.06296 0.1336 -0.06481 C 0.1362 -0.06666 0.13868 -0.06851 0.14115 -0.0706 C 0.15469 -0.08287 0.14662 -0.07801 0.15495 -0.0824 C 0.16901 -0.10092 0.15599 -0.08495 0.16862 -0.09814 C 0.17045 -0.1 0.17188 -0.10208 0.1737 -0.10393 C 0.17487 -0.10532 0.17618 -0.10648 0.17735 -0.10787 C 0.17917 -0.10972 0.1806 -0.11226 0.1823 -0.11389 C 0.18399 -0.11504 0.18581 -0.11504 0.18737 -0.11574 C 0.18946 -0.11782 0.19167 -0.11944 0.19375 -0.12176 C 0.19467 -0.12268 0.19519 -0.12453 0.1961 -0.12546 C 0.20157 -0.13148 0.20404 -0.13217 0.2099 -0.13726 C 0.21133 -0.13842 0.21237 -0.14027 0.21368 -0.1412 C 0.23542 -0.1574 0.23737 -0.15555 0.26485 -0.1706 C 0.26797 -0.17222 0.27097 -0.17407 0.2737 -0.17662 C 0.28464 -0.18588 0.27761 -0.18171 0.28607 -0.19027 C 0.28776 -0.19189 0.28946 -0.19282 0.29115 -0.19421 C 0.29245 -0.19537 0.29349 -0.19745 0.29493 -0.19814 C 0.29779 -0.19953 0.30066 -0.19953 0.30365 -0.2 C 0.30638 -0.20069 0.32162 -0.20301 0.32487 -0.20393 C 0.33542 -0.20694 0.34571 -0.21041 0.35625 -0.21389 L 0.36862 -0.21759 C 0.38047 -0.22685 0.36954 -0.21921 0.39375 -0.22754 C 0.40964 -0.23287 0.39636 -0.22893 0.40743 -0.23541 C 0.40899 -0.23634 0.41081 -0.23657 0.41237 -0.23726 C 0.41901 -0.24351 0.42605 -0.25069 0.43373 -0.25301 C 0.44037 -0.25486 0.44714 -0.25648 0.45365 -0.25879 C 0.45834 -0.26041 0.46289 -0.2625 0.46745 -0.26481 C 0.47201 -0.26713 0.47631 -0.27106 0.48125 -0.27268 C 0.48646 -0.2743 0.49193 -0.27384 0.4974 -0.27453 C 0.51003 -0.27384 0.5224 -0.27384 0.5349 -0.27268 C 0.53672 -0.27245 0.53829 -0.27106 0.53998 -0.2706 C 0.54245 -0.2699 0.54493 -0.26921 0.54753 -0.26875 L 0.59506 -0.27268 C 0.60365 -0.27361 0.61237 -0.27615 0.62123 -0.27662 L 0.675 -0.27847 C 0.67852 -0.27986 0.68737 -0.28264 0.69128 -0.28634 C 0.69753 -0.29236 0.69232 -0.29282 0.69987 -0.29814 C 0.70977 -0.30463 0.7198 -0.31041 0.73008 -0.31574 C 0.7349 -0.31828 0.73998 -0.32129 0.74493 -0.32361 C 0.75769 -0.32939 0.75912 -0.32754 0.77006 -0.33541 C 0.77136 -0.33634 0.77253 -0.33796 0.7737 -0.33912 C 0.77826 -0.33865 0.78308 -0.33865 0.7875 -0.33726 C 0.78907 -0.3368 0.7948 -0.33125 0.79636 -0.32939 C 0.79805 -0.32708 0.79935 -0.32384 0.80118 -0.32152 C 0.80274 -0.3199 0.80456 -0.31875 0.80625 -0.31759 C 0.81107 -0.31435 0.81316 -0.31389 0.81758 -0.30972 C 0.82006 -0.3074 0.8224 -0.30463 0.82487 -0.30208 C 0.82631 -0.30069 0.82761 -0.29953 0.82878 -0.29814 C 0.83034 -0.29606 0.83191 -0.29375 0.83373 -0.29213 C 0.83568 -0.29051 0.83789 -0.28935 0.83998 -0.28819 C 0.84909 -0.28356 0.85847 -0.27986 0.86745 -0.27453 C 0.88125 -0.26643 0.87422 -0.27083 0.88868 -0.26088 C 0.90248 -0.23935 0.8849 -0.26504 0.9 -0.24907 C 0.90196 -0.24699 0.90313 -0.24375 0.90508 -0.2412 C 0.90743 -0.23796 0.9155 -0.22939 0.91745 -0.22754 C 0.91993 -0.22523 0.92253 -0.22361 0.925 -0.22152 C 0.93646 -0.20347 0.91862 -0.22939 0.95378 -0.20601 C 0.97058 -0.19467 0.975 -0.19074 0.99375 -0.1824 C 1.00821 -0.17592 1.02305 -0.17083 1.0375 -0.16481 C 1.04219 -0.16296 1.04675 -0.16088 1.05131 -0.15879 C 1.05873 -0.15555 1.06641 -0.15324 1.0737 -0.14907 L 1.12383 -0.12176 C 1.15847 -0.10324 1.13724 -0.11527 1.175 -0.1 C 1.1823 -0.09722 1.18933 -0.09375 1.19623 -0.09027 C 1.20469 -0.08611 1.2 -0.08634 1.20378 -0.08634 L 1.20769 -0.08842 " pathEditMode="relative" rAng="0" ptsTypes="AAAA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78" y="-1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3.33333E-6 L 3.54167E-6 0.00023 C 0.10859 0.10439 0.05221 0.07569 0.09726 0.08611 C 0.09961 0.08657 0.10208 0.0875 0.10429 0.08796 L 0.11159 0.09189 C 0.11289 0.09259 0.11393 0.09352 0.11523 0.09398 C 0.11718 0.09467 0.11927 0.09514 0.12122 0.09583 C 0.12448 0.09722 0.1276 0.09907 0.13086 0.09977 L 0.13919 0.10185 C 0.14739 0.10625 0.13906 0.10231 0.15481 0.10578 C 0.15963 0.10671 0.16445 0.10856 0.16927 0.10972 C 0.17526 0.11088 0.18034 0.11157 0.18606 0.11365 C 0.20026 0.11828 0.17799 0.1125 0.19935 0.11736 C 0.20052 0.11805 0.20156 0.11898 0.20286 0.11944 C 0.2181 0.125 0.22929 0.12037 0.24726 0.11944 C 0.24948 0.11875 0.25143 0.11805 0.25338 0.11736 C 0.26159 0.11551 0.27174 0.11458 0.27981 0.11365 C 0.28177 0.11296 0.28385 0.1125 0.2858 0.11157 C 0.28698 0.11111 0.28815 0.10995 0.28945 0.10972 C 0.29257 0.10879 0.29583 0.10856 0.29909 0.10764 C 0.30065 0.10717 0.30221 0.10602 0.30377 0.10578 C 0.31093 0.10463 0.31823 0.10439 0.32539 0.1037 C 0.34101 0.09745 0.32474 0.10347 0.36145 0.09977 C 0.36432 0.09953 0.36718 0.09838 0.36979 0.09791 C 0.37291 0.09722 0.3763 0.09676 0.37942 0.09583 C 0.38151 0.09537 0.38346 0.09444 0.38554 0.09398 C 0.38906 0.09305 0.3927 0.09259 0.39635 0.09189 C 0.4039 0.08796 0.39739 0.09097 0.4108 0.08796 C 0.41328 0.0875 0.41549 0.0868 0.41797 0.08611 C 0.42682 0.08379 0.4276 0.08402 0.43724 0.08217 C 0.44909 0.07245 0.43945 0.0787 0.4539 0.0743 C 0.4552 0.07407 0.45638 0.07291 0.45768 0.07245 C 0.45924 0.07176 0.46067 0.07083 0.4625 0.07037 C 0.46562 0.06967 0.46888 0.06921 0.47213 0.06852 C 0.49557 0.05879 0.47838 0.06481 0.52487 0.0625 C 0.55013 0.05439 0.52578 0.06157 0.58854 0.05856 L 0.65351 0.05486 C 0.6582 0.05347 0.66315 0.05231 0.66784 0.05092 C 0.66914 0.05046 0.67018 0.04953 0.67148 0.04884 C 0.67409 0.04745 0.67708 0.04583 0.67981 0.0449 C 0.6914 0.04166 0.6901 0.04467 0.70026 0.04097 C 0.71432 0.03611 0.70325 0.03889 0.71471 0.0331 C 0.71784 0.03171 0.72109 0.03055 0.72422 0.02916 C 0.72708 0.02801 0.72994 0.02662 0.73268 0.02546 C 0.7427 0.02592 0.75273 0.02615 0.76276 0.02731 C 0.76393 0.02754 0.7651 0.02847 0.7664 0.02916 C 0.76836 0.03055 0.77018 0.0324 0.77239 0.0331 C 0.77591 0.03449 0.77955 0.03426 0.78307 0.03518 C 0.78528 0.03564 0.78724 0.03634 0.78919 0.03703 C 0.79036 0.03773 0.79153 0.03889 0.7927 0.03912 C 0.81159 0.04027 0.83047 0.04027 0.84922 0.04097 C 0.85234 0.04166 0.85573 0.04189 0.85885 0.04305 C 0.86093 0.04375 0.86289 0.04606 0.86484 0.04699 C 0.86718 0.04791 0.86966 0.04814 0.872 0.04884 C 0.87786 0.05509 0.87708 0.05509 0.88645 0.05856 C 0.89114 0.06041 0.90104 0.0625 0.90104 0.06273 C 0.90338 0.06389 0.9056 0.06574 0.90807 0.06643 C 0.9164 0.06898 0.93333 0.07245 0.93333 0.07268 C 0.94401 0.07824 0.93984 0.07662 0.96093 0.07245 C 0.97226 0.07014 0.98333 0.06597 0.99466 0.0625 C 0.99987 0.06111 1.00507 0.06134 1.01015 0.06064 L 1.04752 0.06458 C 1.0556 0.06551 1.0556 0.06597 1.06198 0.06852 C 1.06836 0.06782 1.07474 0.06782 1.08112 0.06643 C 1.08372 0.06597 1.08593 0.06365 1.08841 0.0625 C 1.09362 0.06018 1.1 0.05972 1.1052 0.05856 C 1.10963 0.05625 1.11132 0.05555 1.11601 0.05092 C 1.12604 0.04027 1.11862 0.04166 1.13398 0.0331 C 1.14218 0.0287 1.13502 0.03217 1.15078 0.02916 C 1.15364 0.0287 1.15638 0.02777 1.15924 0.02731 C 1.16484 0.02639 1.17044 0.02592 1.17604 0.02546 C 1.18034 0.02662 1.18541 0.02569 1.18932 0.02916 C 1.19088 0.03078 1.1845 0.03032 1.1845 0.0331 C 1.1845 0.03541 1.19036 0.03518 1.19166 0.03518 L 1.19166 0.03541 " pathEditMode="relative" rAng="0" ptsTypes="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83" y="6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6.2963E-6 L 4.16667E-6 6.2963E-6 C 0.01055 -0.0081 0.01484 -0.01087 0.02539 -0.02337 C 0.02656 -0.02476 0.02773 -0.02592 0.02878 -0.02731 C 0.02995 -0.02916 0.03073 -0.03171 0.03203 -0.03333 C 0.03307 -0.03425 0.03424 -0.03448 0.03542 -0.03518 L 0.04518 -0.05277 C 0.04583 -0.05416 0.04648 -0.05601 0.0474 -0.05671 C 0.04883 -0.0581 0.05026 -0.05948 0.05182 -0.06064 C 0.05469 -0.06296 0.05742 -0.06342 0.06055 -0.06458 C 0.0681 -0.07129 0.06224 -0.06712 0.07279 -0.07036 C 0.07422 -0.07106 0.07565 -0.07222 0.07708 -0.07245 C 0.08099 -0.07314 0.10964 -0.07615 0.11237 -0.07638 C 0.11471 -0.07731 0.11797 -0.0787 0.12018 -0.08032 C 0.12826 -0.08634 0.12083 -0.08263 0.12904 -0.0861 C 0.13047 -0.08819 0.13203 -0.08981 0.13333 -0.09212 C 0.13646 -0.09698 0.13854 -0.10439 0.14219 -0.10763 C 0.14661 -0.11157 0.14727 -0.11157 0.15104 -0.11759 C 0.1526 -0.1199 0.15352 -0.12407 0.15547 -0.12546 C 0.15924 -0.128 0.16354 -0.12754 0.16758 -0.12939 C 0.17214 -0.13148 0.17643 -0.13448 0.18086 -0.13703 L 0.19401 -0.1449 L 0.20729 -0.15277 C 0.20951 -0.15416 0.21185 -0.15485 0.21393 -0.15671 C 0.21706 -0.15948 0.22109 -0.16296 0.22383 -0.16666 C 0.22513 -0.16828 0.22591 -0.1706 0.22708 -0.17245 C 0.23138 -0.17893 0.23047 -0.17777 0.2349 -0.18032 C 0.23594 -0.18148 0.23698 -0.18333 0.23815 -0.18425 C 0.24271 -0.18773 0.24557 -0.18842 0.25026 -0.19004 C 0.25664 -0.19768 0.25052 -0.1912 0.2569 -0.19606 C 0.26823 -0.20462 0.25286 -0.1949 0.26797 -0.2037 C 0.27135 -0.20833 0.27279 -0.21087 0.27682 -0.21365 C 0.28242 -0.21735 0.27969 -0.21365 0.28451 -0.21759 C 0.28672 -0.21921 0.2888 -0.22175 0.29115 -0.22337 C 0.2944 -0.22592 0.30352 -0.23055 0.30651 -0.23124 C 0.32396 -0.23564 0.30859 -0.23217 0.34076 -0.23518 C 0.34622 -0.23564 0.35182 -0.23657 0.35729 -0.23703 L 0.43555 -0.23518 C 0.44661 -0.23472 0.45768 -0.23356 0.46862 -0.23333 L 0.62526 -0.23124 C 0.63034 -0.22893 0.62982 -0.22962 0.63516 -0.22546 C 0.63672 -0.2243 0.63802 -0.22245 0.63958 -0.22152 C 0.64323 -0.21898 0.64961 -0.21828 0.65286 -0.21759 C 0.70208 -0.22175 0.68385 -0.21805 0.70794 -0.22337 C 0.70951 -0.22407 0.71094 -0.22499 0.71237 -0.22546 C 0.72344 -0.2287 0.73411 -0.22847 0.74544 -0.22939 L 0.78958 -0.22731 C 0.79518 -0.22708 0.80065 -0.22661 0.80612 -0.22546 C 0.83516 -0.21874 0.80026 -0.22476 0.82044 -0.21759 C 0.84115 -0.21018 0.82396 -0.21944 0.83698 -0.21365 C 0.84492 -0.21018 0.83477 -0.21319 0.84583 -0.20763 C 0.84805 -0.20671 0.85026 -0.20648 0.85247 -0.20578 C 0.85469 -0.20439 0.85677 -0.20277 0.85911 -0.20185 C 0.86563 -0.19953 0.8724 -0.19884 0.87891 -0.19606 C 0.89245 -0.19004 0.88477 -0.19235 0.90208 -0.19004 C 0.90703 -0.18749 0.91367 -0.18402 0.91862 -0.18217 C 0.9319 -0.17754 0.94505 -0.17291 0.95833 -0.16851 C 0.96237 -0.16712 0.96654 -0.16689 0.97044 -0.16458 C 0.97995 -0.15902 0.97474 -0.1611 0.98594 -0.15879 C 0.98815 -0.1574 0.99049 -0.15671 0.99258 -0.15485 C 0.99544 -0.15208 0.99831 -0.14884 1.0013 -0.14698 C 1.00885 -0.14259 0.99961 -0.14814 1.01016 -0.14097 C 1.01133 -0.14027 1.01237 -0.13981 1.01354 -0.13911 C 1.01615 -0.13726 1.01862 -0.13518 1.02122 -0.13333 C 1.02917 -0.11898 1.02135 -0.12985 1.03333 -0.12337 C 1.03464 -0.12268 1.03555 -0.1206 1.03672 -0.11944 C 1.03802 -0.11805 1.03958 -0.11666 1.04102 -0.1155 C 1.04245 -0.11458 1.04401 -0.11435 1.04544 -0.11365 C 1.04661 -0.11296 1.04766 -0.11226 1.04883 -0.11157 C 1.05026 -0.11087 1.05182 -0.11064 1.05326 -0.10972 C 1.05508 -0.10856 1.05677 -0.10648 1.05872 -0.10578 C 1.06302 -0.10393 1.06758 -0.1037 1.07201 -0.10185 C 1.07539 -0.10023 1.07943 -0.09837 1.08294 -0.09791 C 1.09362 -0.09675 1.1043 -0.09652 1.11497 -0.09606 C 1.12422 -0.08935 1.1168 -0.09374 1.12826 -0.09004 C 1.13294 -0.08865 1.13177 -0.08819 1.13594 -0.0861 C 1.13737 -0.08541 1.13893 -0.08495 1.14036 -0.08425 C 1.15482 -0.07638 1.13958 -0.08472 1.15247 -0.0743 C 1.15573 -0.07175 1.1599 -0.07013 1.16354 -0.06851 C 1.16497 -0.05485 1.16458 -0.06203 1.16458 -0.04698 " pathEditMode="relative" ptsTypes="AAAAAAAAAAAAAAAAAAAAAAAA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867" y="4430332"/>
            <a:ext cx="2092500" cy="2090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168" y="5582068"/>
            <a:ext cx="777289" cy="797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17" y="5628067"/>
            <a:ext cx="732451" cy="751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29119" y="866946"/>
            <a:ext cx="1452185" cy="1046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9959" y1="95652" x2="69959" y2="95652"/>
                        <a14:foregroundMark x1="86420" y1="50725" x2="89300" y2="87440"/>
                        <a14:foregroundMark x1="87243" y1="43961" x2="87243" y2="43961"/>
                        <a14:backgroundMark x1="63374" y1="7729" x2="86008" y2="27536"/>
                        <a14:backgroundMark x1="55967" y1="38647" x2="88889" y2="8213"/>
                        <a14:backgroundMark x1="56790" y1="11111" x2="76955" y2="30918"/>
                        <a14:backgroundMark x1="46502" y1="19807" x2="50617" y2="44928"/>
                        <a14:backgroundMark x1="55967" y1="79227" x2="36214" y2="92754"/>
                        <a14:backgroundMark x1="55144" y1="71014" x2="32099" y2="90821"/>
                        <a14:backgroundMark x1="29218" y1="82126" x2="58436" y2="88406"/>
                        <a14:backgroundMark x1="6996" y1="97101" x2="69547" y2="63768"/>
                        <a14:backgroundMark x1="29630" y1="73913" x2="53086" y2="94686"/>
                        <a14:backgroundMark x1="46502" y1="12077" x2="63786" y2="32367"/>
                        <a14:backgroundMark x1="91770" y1="8213" x2="96296" y2="39614"/>
                        <a14:backgroundMark x1="4938" y1="12077" x2="3292" y2="71981"/>
                        <a14:backgroundMark x1="7819" y1="12560" x2="16049" y2="40580"/>
                        <a14:backgroundMark x1="2058" y1="2415" x2="18107" y2="43478"/>
                        <a14:backgroundMark x1="2058" y1="80193" x2="23045" y2="68116"/>
                        <a14:backgroundMark x1="17695" y1="44444" x2="21399" y2="53140"/>
                        <a14:backgroundMark x1="25103" y1="3382" x2="95062" y2="7729"/>
                        <a14:backgroundMark x1="52675" y1="50725" x2="81893" y2="28019"/>
                        <a14:backgroundMark x1="78601" y1="57005" x2="51852" y2="68599"/>
                        <a14:backgroundMark x1="71605" y1="92271" x2="71605" y2="92271"/>
                        <a14:backgroundMark x1="75720" y1="96618" x2="75720" y2="96618"/>
                        <a14:backgroundMark x1="65844" y1="98551" x2="82305" y2="98551"/>
                        <a14:backgroundMark x1="95885" y1="54589" x2="97942" y2="72464"/>
                        <a14:backgroundMark x1="97119" y1="97101" x2="97119" y2="97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71209" y="3067975"/>
            <a:ext cx="1339198" cy="11407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06" l="9717" r="100000">
                        <a14:foregroundMark x1="46154" y1="38235" x2="49798" y2="39706"/>
                        <a14:foregroundMark x1="56275" y1="38725" x2="67206" y2="38235"/>
                        <a14:foregroundMark x1="70040" y1="25980" x2="65992" y2="35294"/>
                        <a14:foregroundMark x1="76113" y1="30392" x2="80972" y2="31373"/>
                        <a14:foregroundMark x1="74899" y1="25980" x2="74899" y2="25980"/>
                      </a14:backgroundRemoval>
                    </a14:imgEffect>
                  </a14:imgLayer>
                </a14:imgProps>
              </a:ext>
            </a:extLst>
          </a:blip>
          <a:srcRect l="8930" t="10425" r="5990" b="8785"/>
          <a:stretch/>
        </p:blipFill>
        <p:spPr>
          <a:xfrm flipH="1">
            <a:off x="-1731772" y="207238"/>
            <a:ext cx="1239117" cy="9717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008" y1="51208" x2="89712" y2="92754"/>
                        <a14:foregroundMark x1="90947" y1="68599" x2="97942" y2="88889"/>
                        <a14:foregroundMark x1="87654" y1="70531" x2="82305" y2="94203"/>
                        <a14:foregroundMark x1="86008" y1="44444" x2="86008" y2="44444"/>
                        <a14:backgroundMark x1="62140" y1="18841" x2="81893" y2="25604"/>
                        <a14:backgroundMark x1="36626" y1="10628" x2="66667" y2="31884"/>
                        <a14:backgroundMark x1="90535" y1="6763" x2="56379" y2="31401"/>
                        <a14:backgroundMark x1="38683" y1="3865" x2="98354" y2="32850"/>
                        <a14:backgroundMark x1="63786" y1="4831" x2="99588" y2="20290"/>
                        <a14:backgroundMark x1="59671" y1="64734" x2="30864" y2="91787"/>
                        <a14:backgroundMark x1="32099" y1="80193" x2="54733" y2="99034"/>
                        <a14:backgroundMark x1="55556" y1="57488" x2="23457" y2="96135"/>
                        <a14:backgroundMark x1="73663" y1="3865" x2="94650" y2="3382"/>
                        <a14:backgroundMark x1="78189" y1="58454" x2="39095" y2="85024"/>
                        <a14:backgroundMark x1="58025" y1="73430" x2="51440" y2="97101"/>
                        <a14:backgroundMark x1="59259" y1="73430" x2="60082" y2="99034"/>
                        <a14:backgroundMark x1="34156" y1="77778" x2="6996" y2="99034"/>
                        <a14:backgroundMark x1="9053" y1="65217" x2="0" y2="77295"/>
                        <a14:backgroundMark x1="6996" y1="16425" x2="1646" y2="70531"/>
                        <a14:backgroundMark x1="11523" y1="27536" x2="18519" y2="44928"/>
                        <a14:backgroundMark x1="8642" y1="1449" x2="412" y2="19807"/>
                        <a14:backgroundMark x1="76132" y1="26087" x2="52675" y2="43478"/>
                        <a14:backgroundMark x1="30453" y1="4831" x2="53086" y2="44928"/>
                        <a14:backgroundMark x1="17695" y1="69565" x2="3292" y2="79227"/>
                        <a14:backgroundMark x1="4527" y1="85507" x2="4527" y2="85507"/>
                        <a14:backgroundMark x1="76543" y1="97585" x2="68313" y2="99034"/>
                        <a14:backgroundMark x1="72016" y1="92271" x2="72016" y2="92271"/>
                        <a14:backgroundMark x1="95062" y1="54589" x2="97942" y2="65217"/>
                        <a14:backgroundMark x1="98354" y1="96618" x2="98354" y2="96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3461" y="1811096"/>
            <a:ext cx="1099142" cy="936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3168" y="4430332"/>
            <a:ext cx="432918" cy="466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/>
          <a:srcRect t="15126" b="17541"/>
          <a:stretch/>
        </p:blipFill>
        <p:spPr>
          <a:xfrm>
            <a:off x="2954147" y="5147062"/>
            <a:ext cx="1679744" cy="1667435"/>
          </a:xfrm>
          <a:prstGeom prst="rect">
            <a:avLst/>
          </a:prstGeom>
        </p:spPr>
      </p:pic>
      <p:sp>
        <p:nvSpPr>
          <p:cNvPr id="14" name="Солнце 13"/>
          <p:cNvSpPr/>
          <p:nvPr/>
        </p:nvSpPr>
        <p:spPr>
          <a:xfrm>
            <a:off x="106894" y="0"/>
            <a:ext cx="1573305" cy="156178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glow rad="6604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5494" y="2891119"/>
            <a:ext cx="7263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І це значить не тільки те, що в світі стало на одну людину більше. </a:t>
            </a:r>
          </a:p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Дитина зближує чоловіка і дружину, її спільне виховання скріплює сімейні стосунки.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07">
        <p:fade/>
      </p:transition>
    </mc:Choice>
    <mc:Fallback xmlns="">
      <p:transition spd="med" advTm="14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4.44444E-6 L 8.33333E-7 0.00023 C 0.00351 -0.00278 0.00703 -0.00487 0.01016 -0.00787 C 0.01159 -0.0095 0.0125 -0.01204 0.01393 -0.01389 C 0.01706 -0.01806 0.01745 -0.01783 0.02135 -0.01968 C 0.02682 -0.02547 0.03841 -0.03866 0.04492 -0.04121 C 0.04674 -0.0419 0.04831 -0.0426 0.05 -0.04329 C 0.0513 -0.04375 0.05247 -0.04468 0.05378 -0.04514 C 0.06107 -0.04815 0.05963 -0.04653 0.06745 -0.04908 C 0.07096 -0.05024 0.07396 -0.05278 0.0776 -0.05301 L 0.10742 -0.0551 C 0.11081 -0.05556 0.11393 -0.05602 0.11745 -0.05695 C 0.11862 -0.05741 0.11992 -0.05834 0.12096 -0.05903 C 0.12279 -0.05973 0.12448 -0.06019 0.12617 -0.06088 C 0.12865 -0.06204 0.13125 -0.06297 0.13359 -0.06482 C 0.1362 -0.06667 0.13867 -0.06852 0.14115 -0.07061 C 0.15469 -0.08287 0.14661 -0.07801 0.15495 -0.08241 C 0.16901 -0.10093 0.15599 -0.08496 0.16862 -0.09815 C 0.17044 -0.1 0.17187 -0.10209 0.1737 -0.10394 C 0.17487 -0.10533 0.17604 -0.10649 0.17734 -0.10787 C 0.17917 -0.10973 0.18047 -0.11227 0.18229 -0.11389 C 0.18398 -0.11505 0.18568 -0.11505 0.18737 -0.11575 C 0.18945 -0.11783 0.19167 -0.11945 0.19375 -0.12176 C 0.19453 -0.12269 0.19505 -0.12454 0.19609 -0.12547 C 0.20156 -0.13149 0.20391 -0.13218 0.2099 -0.13727 C 0.21133 -0.13843 0.21237 -0.14028 0.21354 -0.14121 C 0.23542 -0.15741 0.23724 -0.15556 0.26471 -0.17061 C 0.26797 -0.17223 0.27096 -0.17408 0.2737 -0.17662 C 0.28463 -0.18588 0.2776 -0.18172 0.28607 -0.19028 C 0.28776 -0.1919 0.28945 -0.19283 0.29115 -0.19422 C 0.29245 -0.19537 0.29349 -0.19746 0.29492 -0.19815 C 0.29779 -0.19954 0.30065 -0.19954 0.30365 -0.2 C 0.30638 -0.2007 0.32161 -0.20301 0.32487 -0.20394 C 0.33542 -0.20695 0.3457 -0.21042 0.35625 -0.21389 L 0.36862 -0.2176 C 0.38034 -0.22686 0.36953 -0.21922 0.39375 -0.22755 C 0.40963 -0.23287 0.39635 -0.22894 0.40742 -0.23542 C 0.40898 -0.23635 0.41081 -0.23658 0.41224 -0.23727 C 0.41901 -0.24352 0.42591 -0.2507 0.43372 -0.25301 C 0.44036 -0.25487 0.44713 -0.25649 0.45365 -0.2588 C 0.45833 -0.26042 0.46289 -0.2625 0.46745 -0.26482 C 0.472 -0.26713 0.4763 -0.27107 0.48125 -0.27269 C 0.48646 -0.27431 0.4918 -0.27385 0.4974 -0.27454 C 0.51003 -0.27385 0.5224 -0.27385 0.5349 -0.27269 C 0.53672 -0.27246 0.53828 -0.27107 0.53997 -0.27061 C 0.54245 -0.26991 0.54492 -0.26922 0.54753 -0.26875 L 0.59505 -0.27269 C 0.60365 -0.27362 0.61237 -0.27616 0.62122 -0.27662 L 0.675 -0.27848 C 0.67851 -0.27987 0.68737 -0.28264 0.69128 -0.28635 C 0.6974 -0.29237 0.69232 -0.29283 0.69987 -0.29815 C 0.70963 -0.30463 0.71979 -0.31042 0.73008 -0.31575 C 0.7349 -0.31829 0.73997 -0.3213 0.74492 -0.32362 C 0.75768 -0.3294 0.75911 -0.32755 0.76992 -0.33542 C 0.77135 -0.33635 0.7724 -0.33797 0.7737 -0.33912 C 0.77825 -0.33866 0.78307 -0.33866 0.7875 -0.33727 C 0.78906 -0.33681 0.79479 -0.33125 0.79622 -0.3294 C 0.79805 -0.32709 0.79935 -0.32385 0.80117 -0.32153 C 0.80273 -0.31991 0.80443 -0.31875 0.80625 -0.3176 C 0.81094 -0.31436 0.81302 -0.31389 0.81758 -0.30973 C 0.82005 -0.30741 0.8224 -0.30463 0.82487 -0.30209 C 0.82617 -0.3007 0.8276 -0.29954 0.82865 -0.29815 C 0.83021 -0.29607 0.83177 -0.29375 0.83372 -0.29213 C 0.83568 -0.29051 0.83776 -0.28936 0.83984 -0.2882 C 0.84896 -0.28357 0.85846 -0.27987 0.86745 -0.27454 C 0.88125 -0.26644 0.87422 -0.27084 0.88854 -0.26088 C 0.90247 -0.23936 0.8849 -0.26505 0.9 -0.24908 C 0.90195 -0.247 0.90312 -0.24375 0.90508 -0.24121 C 0.90729 -0.23797 0.91536 -0.2294 0.91732 -0.22755 C 0.91992 -0.22524 0.9224 -0.22362 0.925 -0.22153 C 0.93646 -0.20348 0.91862 -0.2294 0.95378 -0.20602 C 0.97057 -0.19468 0.975 -0.19075 0.99375 -0.18241 C 1.00807 -0.17593 1.02305 -0.17084 1.0375 -0.16482 C 1.04206 -0.16297 1.04661 -0.16088 1.05117 -0.1588 C 1.05872 -0.15556 1.06641 -0.15325 1.0737 -0.14908 L 1.12383 -0.12176 C 1.15846 -0.10325 1.13724 -0.11528 1.175 -0.1 C 1.18229 -0.09723 1.18932 -0.09375 1.19622 -0.09028 C 1.20469 -0.08612 1.2 -0.08635 1.20378 -0.08635 L 1.20768 -0.08843 " pathEditMode="relative" rAng="0" ptsTypes="AAAA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78" y="-1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59259E-6 L -4.16667E-6 0.00023 C 0.1086 0.1044 0.05222 0.07569 0.09727 0.08611 C 0.09961 0.08657 0.10209 0.0875 0.1043 0.08796 L 0.11159 0.0919 C 0.11289 0.09259 0.11394 0.09352 0.11524 0.09398 C 0.11719 0.09467 0.11928 0.09514 0.12123 0.09583 C 0.12448 0.09722 0.12761 0.09907 0.13086 0.09977 L 0.1392 0.10185 C 0.1474 0.10625 0.13907 0.10231 0.15482 0.10578 C 0.15964 0.10671 0.16446 0.10856 0.16928 0.10972 C 0.17526 0.11088 0.18034 0.11157 0.18607 0.11365 C 0.20026 0.11828 0.178 0.1125 0.19935 0.11736 C 0.20053 0.11805 0.20157 0.11898 0.20287 0.11944 C 0.2181 0.125 0.2293 0.12037 0.24727 0.11944 C 0.24948 0.11875 0.25144 0.11805 0.25339 0.11736 C 0.26159 0.11551 0.27175 0.11458 0.27982 0.11365 C 0.28178 0.11296 0.28386 0.1125 0.28581 0.11157 C 0.28698 0.11111 0.28816 0.10995 0.28946 0.10972 C 0.29258 0.10879 0.29584 0.10856 0.29909 0.10764 C 0.30066 0.10717 0.30222 0.10602 0.30378 0.10578 C 0.31094 0.10463 0.31823 0.1044 0.32539 0.1037 C 0.34102 0.09745 0.32474 0.10347 0.36146 0.09977 C 0.36433 0.09953 0.36719 0.09838 0.3698 0.09791 C 0.37292 0.09722 0.37631 0.09676 0.37943 0.09583 C 0.38151 0.09537 0.38347 0.09444 0.38555 0.09398 C 0.38907 0.09305 0.39271 0.09259 0.39636 0.0919 C 0.40391 0.08796 0.3974 0.09097 0.41081 0.08796 C 0.41329 0.0875 0.4155 0.0868 0.41797 0.08611 C 0.42683 0.08379 0.42761 0.08403 0.43724 0.08217 C 0.44909 0.07245 0.43946 0.0787 0.45391 0.0743 C 0.45521 0.07407 0.45638 0.07291 0.45769 0.07245 C 0.45925 0.07176 0.46068 0.07083 0.4625 0.07037 C 0.46563 0.06967 0.46888 0.06921 0.47214 0.06852 C 0.49558 0.05879 0.47839 0.06481 0.52487 0.0625 C 0.55013 0.0544 0.52579 0.06157 0.58855 0.05856 L 0.65352 0.05486 C 0.65821 0.05347 0.66316 0.05231 0.66784 0.05092 C 0.66914 0.05046 0.67019 0.04953 0.67149 0.04884 C 0.67409 0.04745 0.67709 0.04583 0.67982 0.0449 C 0.69141 0.04166 0.69011 0.04467 0.70026 0.04097 C 0.71433 0.03611 0.70326 0.03889 0.71472 0.0331 C 0.71784 0.03171 0.7211 0.03055 0.72422 0.02916 C 0.72709 0.02801 0.72995 0.02662 0.73269 0.02546 C 0.74271 0.02592 0.75274 0.02615 0.76276 0.02731 C 0.76394 0.02754 0.76511 0.02847 0.76641 0.02916 C 0.76836 0.03055 0.77019 0.0324 0.7724 0.0331 C 0.77592 0.03449 0.77956 0.03426 0.78308 0.03518 C 0.78529 0.03565 0.78724 0.03634 0.7892 0.03703 C 0.79037 0.03773 0.79154 0.03889 0.79271 0.03912 C 0.81159 0.04028 0.83047 0.04028 0.84922 0.04097 C 0.85235 0.04166 0.85573 0.0419 0.85886 0.04305 C 0.86094 0.04375 0.86289 0.04606 0.86485 0.04699 C 0.86719 0.04791 0.86967 0.04815 0.87201 0.04884 C 0.87787 0.05509 0.87709 0.05509 0.88646 0.05856 C 0.89115 0.06041 0.90105 0.0625 0.90105 0.06273 C 0.90339 0.06389 0.90547 0.06574 0.90808 0.06643 C 0.91641 0.06898 0.93334 0.07245 0.93334 0.07268 C 0.94401 0.07824 0.93985 0.07662 0.96094 0.07245 C 0.97227 0.07014 0.98334 0.06597 0.99467 0.0625 C 0.99987 0.06111 1.00508 0.06134 1.01016 0.06065 L 1.04753 0.06458 C 1.0556 0.06551 1.0556 0.06597 1.06198 0.06852 C 1.06836 0.06782 1.07474 0.06782 1.08112 0.06643 C 1.08373 0.06597 1.08594 0.06365 1.08842 0.0625 C 1.09362 0.06018 1.1 0.05972 1.10521 0.05856 C 1.10964 0.05625 1.11133 0.05555 1.11602 0.05092 C 1.12605 0.04028 1.11862 0.04166 1.13399 0.0331 C 1.14219 0.0287 1.13503 0.03217 1.15079 0.02916 C 1.15365 0.0287 1.15638 0.02778 1.15925 0.02731 C 1.16485 0.02639 1.17045 0.02592 1.17605 0.02546 C 1.18034 0.02662 1.18542 0.02569 1.18933 0.02916 C 1.19089 0.03078 1.18451 0.03032 1.18451 0.0331 C 1.18451 0.03541 1.19037 0.03518 1.19167 0.03518 L 1.19167 0.03541 " pathEditMode="relative" rAng="0" ptsTypes="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83" y="6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58333E-6 2.59259E-6 L 4.58333E-6 0.00023 C 0.01054 -0.0081 0.01484 -0.01088 0.02539 -0.02338 C 0.02656 -0.02477 0.02773 -0.02593 0.02877 -0.02732 C 0.02994 -0.02917 0.03072 -0.03172 0.03203 -0.03334 C 0.03307 -0.03426 0.03424 -0.03449 0.03541 -0.03519 L 0.04518 -0.05278 C 0.04583 -0.05417 0.04648 -0.05602 0.04739 -0.05672 C 0.04882 -0.0581 0.05026 -0.05949 0.05182 -0.06065 C 0.05468 -0.06297 0.05742 -0.06343 0.06054 -0.06459 C 0.06809 -0.0713 0.06223 -0.06713 0.07278 -0.07037 C 0.07421 -0.07107 0.07565 -0.07222 0.07708 -0.07246 C 0.08098 -0.07315 0.10963 -0.07616 0.11237 -0.07639 C 0.11471 -0.07732 0.11796 -0.07871 0.12018 -0.08033 C 0.12825 -0.08635 0.12083 -0.08264 0.12903 -0.08611 C 0.13046 -0.0882 0.13203 -0.08982 0.13333 -0.09213 C 0.13645 -0.09699 0.13854 -0.1044 0.14218 -0.10764 C 0.14661 -0.11158 0.14726 -0.11158 0.15104 -0.1176 C 0.1526 -0.11991 0.15351 -0.12408 0.15546 -0.12547 C 0.15924 -0.12801 0.16354 -0.12755 0.16757 -0.1294 C 0.17213 -0.13148 0.17643 -0.13449 0.18085 -0.13704 L 0.19401 -0.14491 L 0.20729 -0.15278 C 0.2095 -0.15417 0.21184 -0.15486 0.21393 -0.15672 C 0.21705 -0.15949 0.22109 -0.16297 0.22382 -0.16667 C 0.22513 -0.16829 0.22591 -0.1706 0.22708 -0.17246 C 0.23138 -0.17894 0.23046 -0.17778 0.23489 -0.18033 C 0.23593 -0.18148 0.23697 -0.18334 0.23815 -0.18426 C 0.2427 -0.18773 0.24557 -0.18843 0.25026 -0.19005 C 0.25664 -0.19769 0.25052 -0.19121 0.2569 -0.19607 C 0.26822 -0.20463 0.25286 -0.19491 0.26796 -0.20371 C 0.27135 -0.20834 0.27278 -0.21088 0.27682 -0.21366 C 0.28242 -0.21736 0.27968 -0.21366 0.2845 -0.2176 C 0.28671 -0.21922 0.2888 -0.22176 0.29114 -0.22338 C 0.2944 -0.22593 0.30351 -0.23056 0.30651 -0.23125 C 0.32395 -0.23565 0.30859 -0.23218 0.34075 -0.23519 C 0.34622 -0.23565 0.35182 -0.23658 0.35729 -0.23704 L 0.43554 -0.23519 C 0.44661 -0.23472 0.45768 -0.23357 0.46862 -0.23334 L 0.62526 -0.23125 C 0.63033 -0.22894 0.62981 -0.22963 0.63515 -0.22547 C 0.63671 -0.22431 0.63802 -0.22246 0.63958 -0.22153 C 0.64322 -0.21898 0.6496 -0.21829 0.65286 -0.2176 C 0.70208 -0.22176 0.68385 -0.21806 0.70794 -0.22338 C 0.7095 -0.22408 0.71093 -0.225 0.71237 -0.22547 C 0.72343 -0.22871 0.73411 -0.22847 0.74544 -0.2294 L 0.78958 -0.22732 C 0.79518 -0.22709 0.80065 -0.22662 0.80612 -0.22547 C 0.83515 -0.21875 0.80026 -0.22477 0.82044 -0.2176 C 0.84114 -0.21019 0.82395 -0.21945 0.83697 -0.21366 C 0.84492 -0.21019 0.83476 -0.2132 0.84583 -0.20764 C 0.84804 -0.20672 0.85026 -0.20648 0.85247 -0.20579 C 0.85468 -0.2044 0.85677 -0.20278 0.85911 -0.20185 C 0.86562 -0.19954 0.87239 -0.19885 0.8789 -0.19607 C 0.89244 -0.19005 0.88476 -0.19236 0.90208 -0.19005 C 0.90703 -0.1875 0.91367 -0.18403 0.91862 -0.18218 C 0.9319 -0.17755 0.94505 -0.17292 0.95833 -0.16852 C 0.96237 -0.16713 0.96653 -0.1669 0.97044 -0.16459 C 0.97994 -0.15903 0.97474 -0.16111 0.98593 -0.1588 C 0.98815 -0.15741 0.99049 -0.15672 0.99257 -0.15486 C 0.99544 -0.15209 0.9983 -0.14885 1.0013 -0.14699 C 1.00885 -0.1426 0.9996 -0.14815 1.01015 -0.14097 C 1.01132 -0.14028 1.01237 -0.13982 1.01354 -0.13912 C 1.01614 -0.13727 1.01862 -0.13519 1.02122 -0.13334 C 1.02916 -0.11898 1.02135 -0.12986 1.03333 -0.12338 C 1.03463 -0.12269 1.03554 -0.1206 1.03671 -0.11945 C 1.03802 -0.11806 1.03958 -0.11667 1.04101 -0.11551 C 1.04244 -0.11459 1.04401 -0.11435 1.04544 -0.11366 C 1.04661 -0.11297 1.04765 -0.11227 1.04882 -0.11158 C 1.05026 -0.11088 1.05182 -0.11065 1.05325 -0.10972 C 1.05507 -0.10857 1.05677 -0.10648 1.05872 -0.10579 C 1.06302 -0.10394 1.06757 -0.10371 1.072 -0.10185 C 1.07539 -0.10023 1.07942 -0.09838 1.08294 -0.09792 C 1.09362 -0.09676 1.10429 -0.09653 1.11497 -0.09607 C 1.12421 -0.08935 1.11679 -0.09375 1.12825 -0.09005 C 1.13294 -0.08866 1.13177 -0.0882 1.13593 -0.08611 C 1.13737 -0.08542 1.13893 -0.08496 1.14036 -0.08426 C 1.15481 -0.07639 1.13958 -0.08472 1.15247 -0.07431 C 1.15572 -0.07176 1.15989 -0.07014 1.16354 -0.06852 C 1.16497 -0.05486 1.16458 -0.06204 1.16458 -0.04699 " pathEditMode="relative" rAng="0" ptsTypes="AAAAAAAAAAAAAAAAAAAAAAAA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9" y="-11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3.33333E-6 L -1.875E-6 0.00023 L 0.01654 -0.00394 C 0.01888 -0.0044 0.02123 -0.00486 0.0237 -0.00579 C 0.02604 -0.00672 0.02839 -0.00857 0.03073 -0.00973 C 0.03633 -0.0125 0.04505 -0.01551 0.05065 -0.0176 C 0.05378 -0.02153 0.05664 -0.02616 0.06016 -0.0294 C 0.06771 -0.03658 0.08216 -0.04167 0.08932 -0.04699 C 0.09284 -0.04954 0.09636 -0.05232 0.09987 -0.05486 C 0.11524 -0.06551 0.08542 -0.04283 0.10925 -0.06065 C 0.11094 -0.06181 0.11224 -0.06389 0.11393 -0.06459 C 0.11615 -0.06574 0.13125 -0.06829 0.13268 -0.06852 L 0.14193 -0.07061 C 0.14597 -0.0713 0.14987 -0.07176 0.15378 -0.07246 C 0.17682 -0.07732 0.16276 -0.07547 0.18086 -0.07848 L 0.20547 -0.08218 C 0.21537 -0.08172 0.225 -0.08172 0.2349 -0.08033 C 0.23802 -0.07986 0.24115 -0.07801 0.24414 -0.07639 C 0.25143 -0.07269 0.25834 -0.06852 0.26537 -0.06459 C 0.26706 -0.06366 0.26849 -0.06181 0.27005 -0.06065 C 0.30534 -0.03588 0.27149 -0.06019 0.30182 -0.04121 C 0.30495 -0.03912 0.30794 -0.03681 0.3112 -0.03519 C 0.31459 -0.03357 0.31823 -0.03264 0.32188 -0.03125 C 0.32487 -0.0301 0.32813 -0.02848 0.33112 -0.02732 C 0.34167 -0.02338 0.35235 -0.01991 0.36289 -0.01551 C 0.36953 -0.01297 0.38203 -0.00787 0.38998 -0.00394 C 0.39154 -0.00301 0.41511 0.00995 0.41706 0.0118 C 0.43203 0.02685 0.41302 0.00879 0.42995 0.02176 C 0.43203 0.02314 0.4336 0.02615 0.43568 0.02754 C 0.44271 0.03194 0.45026 0.03379 0.4569 0.03935 C 0.45847 0.04051 0.46003 0.04213 0.46172 0.04328 C 0.46289 0.04398 0.48021 0.05277 0.4862 0.05902 C 0.49323 0.0662 0.48867 0.06273 0.49453 0.0706 C 0.49557 0.07222 0.49688 0.07314 0.49805 0.07453 C 0.49922 0.07639 0.50039 0.0787 0.50156 0.08055 C 0.503 0.08264 0.50495 0.08402 0.50638 0.08634 C 0.50742 0.08865 0.50821 0.09213 0.50977 0.09421 C 0.51146 0.09676 0.5138 0.09768 0.5155 0.1 C 0.52995 0.11828 0.52044 0.11134 0.53789 0.12963 C 0.53972 0.13148 0.5418 0.13217 0.54388 0.13333 C 0.54896 0.14051 0.55495 0.14838 0.55912 0.15694 C 0.56081 0.16064 0.56472 0.16944 0.56732 0.17268 C 0.56914 0.175 0.57123 0.17662 0.57318 0.17847 C 0.57748 0.18889 0.57357 0.18078 0.58151 0.19236 C 0.59167 0.20717 0.57774 0.18796 0.58841 0.20602 C 0.58985 0.2081 0.5918 0.20949 0.5931 0.2118 C 0.59427 0.21342 0.59453 0.21597 0.59544 0.21782 C 0.59857 0.22314 0.60248 0.22731 0.60495 0.23333 C 0.60573 0.23541 0.60638 0.2375 0.60729 0.23935 C 0.60821 0.24074 0.60964 0.24189 0.61081 0.24328 C 0.61289 0.24583 0.61498 0.24814 0.61667 0.25115 C 0.61771 0.25277 0.61797 0.25532 0.61901 0.25694 C 0.62813 0.2706 0.62656 0.2662 0.63542 0.27453 C 0.63672 0.27569 0.63789 0.27708 0.63906 0.27847 C 0.64349 0.28495 0.64167 0.28495 0.64727 0.29027 C 0.64896 0.29189 0.65391 0.29328 0.65547 0.29421 C 0.6569 0.29514 0.67071 0.30486 0.67422 0.30602 C 0.67813 0.30717 0.68203 0.3074 0.68607 0.3081 C 0.70365 0.31389 0.68164 0.30648 0.69662 0.3118 C 0.69857 0.31273 0.70052 0.31319 0.70248 0.31389 C 0.7086 0.3162 0.70768 0.31689 0.71537 0.31782 C 0.72318 0.31875 0.73099 0.31921 0.73893 0.31967 C 0.74623 0.31921 0.75378 0.31875 0.7612 0.31782 C 0.76315 0.31759 0.76511 0.31574 0.76706 0.31574 C 0.78828 0.31574 0.80938 0.31713 0.83047 0.31782 C 0.83281 0.31852 0.83529 0.31898 0.8375 0.31967 C 0.84076 0.32083 0.84701 0.32361 0.84701 0.32384 C 0.84844 0.325 0.85026 0.32592 0.85169 0.32754 C 0.85573 0.3324 0.85886 0.33958 0.86341 0.34328 C 0.86498 0.34467 0.86667 0.3456 0.86823 0.34722 C 0.87057 0.34953 0.87279 0.35254 0.87513 0.35509 C 0.8763 0.35625 0.87735 0.35833 0.87878 0.35902 L 0.88347 0.36088 C 0.88685 0.36481 0.89089 0.36782 0.89401 0.37268 C 0.89753 0.3787 0.89909 0.38194 0.90339 0.38634 C 0.90482 0.38796 0.90664 0.38889 0.90807 0.39027 C 0.90925 0.39143 0.91042 0.39282 0.91159 0.39421 C 0.91315 0.39629 0.91446 0.39861 0.91628 0.40023 C 0.91771 0.40139 0.9194 0.40139 0.92097 0.40208 C 0.93008 0.41342 0.92136 0.40324 0.93047 0.41203 C 0.9362 0.41736 0.93177 0.41481 0.93867 0.42176 C 0.94011 0.42338 0.9418 0.42407 0.94336 0.42569 C 0.95196 0.43495 0.95091 0.43703 0.96094 0.44328 C 0.97383 0.45139 0.96719 0.44745 0.98099 0.45509 C 0.98529 0.46088 0.98919 0.46759 0.99388 0.47268 C 0.99492 0.47407 0.9961 0.47569 0.99727 0.47662 C 1.00156 0.48009 1.00586 0.48171 1.01029 0.48426 C 1.01107 0.48495 1.01185 0.48588 1.01276 0.48634 L 1.01276 0.48657 " pathEditMode="relative" rAng="0" ptsTypes="AAAAAA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38" y="20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00" y="3792619"/>
            <a:ext cx="2662678" cy="2751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406" y1="83203" x2="43848" y2="83691"/>
                        <a14:foregroundMark x1="13281" y1="81152" x2="22656" y2="83203"/>
                        <a14:foregroundMark x1="66504" y1="84277" x2="92578" y2="8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8459" y="121024"/>
            <a:ext cx="7629312" cy="7620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564" y1="74227" x2="36680" y2="91753"/>
                        <a14:foregroundMark x1="28958" y1="23711" x2="28958" y2="23711"/>
                        <a14:backgroundMark x1="96911" y1="42268" x2="96911" y2="64948"/>
                        <a14:backgroundMark x1="83398" y1="30412" x2="81081" y2="40722"/>
                        <a14:backgroundMark x1="26255" y1="8247" x2="32432" y2="2062"/>
                        <a14:backgroundMark x1="93822" y1="62887" x2="89961" y2="68041"/>
                        <a14:backgroundMark x1="53668" y1="3093" x2="47876" y2="13402"/>
                        <a14:backgroundMark x1="19305" y1="17010" x2="15058" y2="0"/>
                        <a14:backgroundMark x1="5019" y1="13402" x2="11969" y2="1546"/>
                        <a14:backgroundMark x1="28185" y1="11340" x2="22780" y2="15464"/>
                        <a14:backgroundMark x1="37452" y1="6701" x2="50193" y2="2577"/>
                        <a14:backgroundMark x1="62934" y1="5670" x2="79923" y2="6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20509"/>
            <a:ext cx="3119141" cy="2271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675" y1="70737" x2="23675" y2="70737"/>
                        <a14:foregroundMark x1="37748" y1="54316" x2="37748" y2="54316"/>
                        <a14:foregroundMark x1="18377" y1="66947" x2="18377" y2="66947"/>
                        <a14:foregroundMark x1="21523" y1="72842" x2="21523" y2="72842"/>
                        <a14:foregroundMark x1="25828" y1="81053" x2="23510" y2="74105"/>
                        <a14:foregroundMark x1="35265" y1="38526" x2="38411" y2="62737"/>
                        <a14:foregroundMark x1="20033" y1="55158" x2="22020" y2="66316"/>
                        <a14:foregroundMark x1="48675" y1="53053" x2="48675" y2="72211"/>
                        <a14:foregroundMark x1="54305" y1="78947" x2="54801" y2="72842"/>
                        <a14:foregroundMark x1="55132" y1="69263" x2="55132" y2="69263"/>
                        <a14:foregroundMark x1="29139" y1="67368" x2="29139" y2="67368"/>
                        <a14:backgroundMark x1="62583" y1="12211" x2="74338" y2="45263"/>
                        <a14:backgroundMark x1="54470" y1="59158" x2="81291" y2="59158"/>
                        <a14:backgroundMark x1="82781" y1="33895" x2="90728" y2="90737"/>
                        <a14:backgroundMark x1="48013" y1="36211" x2="82285" y2="92421"/>
                        <a14:backgroundMark x1="40728" y1="58526" x2="41391" y2="67158"/>
                        <a14:backgroundMark x1="30960" y1="49053" x2="33444" y2="57895"/>
                        <a14:backgroundMark x1="21854" y1="55368" x2="24669" y2="63789"/>
                        <a14:backgroundMark x1="52815" y1="63368" x2="52815" y2="64632"/>
                        <a14:backgroundMark x1="53477" y1="68211" x2="53477" y2="68211"/>
                        <a14:backgroundMark x1="51821" y1="73895" x2="51821" y2="73895"/>
                      </a14:backgroundRemoval>
                    </a14:imgEffect>
                  </a14:imgLayer>
                </a14:imgProps>
              </a:ext>
            </a:extLst>
          </a:blip>
          <a:srcRect l="14761" t="36576" r="32779" b="-4955"/>
          <a:stretch/>
        </p:blipFill>
        <p:spPr>
          <a:xfrm>
            <a:off x="4132267" y="4620509"/>
            <a:ext cx="2353235" cy="24122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3669" y1="43956" x2="73669" y2="43956"/>
                        <a14:foregroundMark x1="55917" y1="7418" x2="56213" y2="12637"/>
                        <a14:foregroundMark x1="51183" y1="3297" x2="58580" y2="14560"/>
                        <a14:foregroundMark x1="62426" y1="4670" x2="58580" y2="14560"/>
                        <a14:foregroundMark x1="51775" y1="1923" x2="65385" y2="4396"/>
                        <a14:foregroundMark x1="65385" y1="8791" x2="59467" y2="15110"/>
                        <a14:foregroundMark x1="55030" y1="15659" x2="60651" y2="14560"/>
                        <a14:foregroundMark x1="58284" y1="17857" x2="57692" y2="29945"/>
                        <a14:foregroundMark x1="58284" y1="32418" x2="72781" y2="51099"/>
                        <a14:foregroundMark x1="79290" y1="44231" x2="69527" y2="55495"/>
                        <a14:foregroundMark x1="59467" y1="37912" x2="69231" y2="49176"/>
                        <a14:foregroundMark x1="76923" y1="41209" x2="71302" y2="51648"/>
                        <a14:foregroundMark x1="69822" y1="42308" x2="83432" y2="44505"/>
                        <a14:foregroundMark x1="73077" y1="40385" x2="83136" y2="42033"/>
                        <a14:foregroundMark x1="79882" y1="44505" x2="89645" y2="60714"/>
                        <a14:foregroundMark x1="74556" y1="49176" x2="81953" y2="51099"/>
                        <a14:foregroundMark x1="84320" y1="45055" x2="86686" y2="52198"/>
                        <a14:foregroundMark x1="74260" y1="64286" x2="79290" y2="48352"/>
                        <a14:foregroundMark x1="95266" y1="59615" x2="95266" y2="64560"/>
                        <a14:foregroundMark x1="93195" y1="67033" x2="94970" y2="68407"/>
                        <a14:foregroundMark x1="96154" y1="64835" x2="99704" y2="65659"/>
                        <a14:foregroundMark x1="96450" y1="61538" x2="99704" y2="60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5458" y="5121209"/>
            <a:ext cx="1116173" cy="1202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11235">
            <a:off x="7259349" y="5273200"/>
            <a:ext cx="594412" cy="688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910" y1="94481" x2="20528" y2="82129"/>
                        <a14:foregroundMark x1="15054" y1="82260" x2="6940" y2="90670"/>
                        <a14:foregroundMark x1="68426" y1="85808" x2="94135" y2="95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06679">
            <a:off x="7442218" y="4241343"/>
            <a:ext cx="1284257" cy="955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223085" flipH="1">
            <a:off x="7725985" y="5431013"/>
            <a:ext cx="1450974" cy="10486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1584" y1="57478" x2="83284" y2="58358"/>
                        <a14:foregroundMark x1="62757" y1="68915" x2="85044" y2="65689"/>
                        <a14:foregroundMark x1="51026" y1="73607" x2="63930" y2="73900"/>
                        <a14:foregroundMark x1="90909" y1="60411" x2="79179" y2="68328"/>
                        <a14:foregroundMark x1="78299" y1="72727" x2="86804" y2="67449"/>
                        <a14:foregroundMark x1="59824" y1="33431" x2="73900" y2="40176"/>
                        <a14:foregroundMark x1="47801" y1="21408" x2="47801" y2="21408"/>
                        <a14:foregroundMark x1="46628" y1="23460" x2="49267" y2="19062"/>
                        <a14:foregroundMark x1="49853" y1="20528" x2="49853" y2="24633"/>
                        <a14:backgroundMark x1="43695" y1="84457" x2="29619" y2="99707"/>
                        <a14:backgroundMark x1="34897" y1="92375" x2="79179" y2="84457"/>
                        <a14:backgroundMark x1="17302" y1="12610" x2="5865" y2="72434"/>
                        <a14:backgroundMark x1="10850" y1="9971" x2="98240" y2="19062"/>
                        <a14:backgroundMark x1="35777" y1="81818" x2="27859" y2="94721"/>
                        <a14:backgroundMark x1="62170" y1="77419" x2="83871" y2="78299"/>
                      </a14:backgroundRemoval>
                    </a14:imgEffect>
                  </a14:imgLayer>
                </a14:imgProps>
              </a:ext>
            </a:extLst>
          </a:blip>
          <a:srcRect l="14827" t="2008" r="-669" b="20272"/>
          <a:stretch/>
        </p:blipFill>
        <p:spPr>
          <a:xfrm>
            <a:off x="1493431" y="301541"/>
            <a:ext cx="1724987" cy="1561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8889" y1="9770" x2="28889" y2="9770"/>
                        <a14:foregroundMark x1="25556" y1="12069" x2="25556" y2="12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303" y="510802"/>
            <a:ext cx="986622" cy="953735"/>
          </a:xfrm>
          <a:prstGeom prst="rect">
            <a:avLst/>
          </a:prstGeom>
        </p:spPr>
      </p:pic>
      <p:sp>
        <p:nvSpPr>
          <p:cNvPr id="18" name="Солнце 17"/>
          <p:cNvSpPr/>
          <p:nvPr/>
        </p:nvSpPr>
        <p:spPr>
          <a:xfrm>
            <a:off x="10582153" y="0"/>
            <a:ext cx="1573305" cy="156178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glow rad="6604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711884" y="1630375"/>
            <a:ext cx="3972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Слово сім’я набуває іншого, більш глибокого змісту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39">
        <p:fade/>
      </p:transition>
    </mc:Choice>
    <mc:Fallback xmlns="">
      <p:transition spd="med" advTm="16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2239 0.06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00023 C -0.00326 -0.00116 -0.00638 -0.00255 -0.00964 -0.0037 C -0.02748 -0.00972 -0.05977 -0.00718 -0.06875 -0.00741 C -0.08763 -0.01227 -0.06029 -0.00556 -0.09297 -0.01111 C -0.09479 -0.01157 -0.09662 -0.01227 -0.09831 -0.01296 C -0.10039 -0.01412 -0.10469 -0.01667 -0.10469 -0.01644 C -0.10886 -0.0162 -0.11315 -0.01597 -0.11732 -0.01482 C -0.11836 -0.01458 -0.1194 -0.01343 -0.12044 -0.01296 C -0.12487 -0.01111 -0.13125 -0.00972 -0.13529 -0.00926 C -0.14727 -0.00833 -0.15925 -0.0081 -0.17123 -0.00741 C -0.17995 -0.00232 -0.16628 -0.00995 -0.1849 -0.00185 C -0.18633 -0.00116 -0.18776 -0.00093 -0.18919 7.40741E-7 C -0.19206 0.00231 -0.19492 0.0044 -0.19766 0.00764 C -0.1987 0.0088 -0.19961 0.01042 -0.20078 0.01134 C -0.20287 0.01296 -0.20521 0.01296 -0.20716 0.01505 C -0.2082 0.01643 -0.20925 0.01736 -0.21029 0.01875 C -0.21315 0.02315 -0.21328 0.02546 -0.21667 0.02824 C -0.21862 0.02986 -0.22083 0.03079 -0.22292 0.03194 L -0.2293 0.03565 C -0.23034 0.03634 -0.23138 0.0368 -0.23242 0.0375 C -0.23425 0.03889 -0.23594 0.04028 -0.23776 0.04143 C -0.23985 0.04259 -0.24206 0.04329 -0.24401 0.04514 C -0.24544 0.0463 -0.24675 0.04792 -0.24831 0.04884 C -0.25104 0.05046 -0.25404 0.05093 -0.25677 0.05255 C -0.2582 0.05347 -0.26498 0.05787 -0.26732 0.0581 C -0.27253 0.05926 -0.27787 0.05949 -0.2832 0.06018 C -0.2849 0.06134 -0.28672 0.0625 -0.28841 0.06389 C -0.29128 0.0662 -0.29388 0.06968 -0.29688 0.0713 C -0.30677 0.07708 -0.29961 0.07338 -0.30847 0.07685 C -0.3099 0.07755 -0.31133 0.0787 -0.31276 0.07893 C -0.31797 0.0794 -0.32331 0.07893 -0.32852 0.07893 L -0.32852 0.07917 " pathEditMode="relative" rAng="0" ptsTypes="AAAAAAAAAAAAAAAAAAAAAAAAAAA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32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01276 -0.089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9028 L 0.01745 0.09098 C 0.01471 0.0838 0.01016 0.07362 0.00925 0.06575 C 0.00859 0.0625 0.0082 0.05903 0.00768 0.0551 C 0.00729 0.05047 0.0069 0.04584 0.00664 0.04144 C 0.00612 0.03889 0.00547 0.03681 0.00508 0.03426 C 0.00417 0.02801 0.00326 0.02246 0.00234 0.0169 C 0.00208 0.01389 0.00143 0.01065 0.00117 0.00787 C 0.00039 0.00186 -0.00039 -0.01041 -0.00156 -0.01689 C -0.00182 -0.01851 -0.0026 -0.0199 -0.00312 -0.02199 C -0.00338 -0.028 -0.00364 -0.03379 -0.00417 -0.03935 C -0.0043 -0.0412 -0.00521 -0.04282 -0.0056 -0.04467 C -0.00625 -0.04699 -0.00664 -0.04953 -0.0069 -0.05185 C -0.00755 -0.05578 -0.00781 -0.05995 -0.0082 -0.06388 C -0.00872 -0.06759 -0.00937 -0.07152 -0.00963 -0.07476 C -0.01003 -0.07986 -0.01029 -0.08518 -0.01107 -0.0905 C -0.0112 -0.09259 -0.01185 -0.09398 -0.01224 -0.0956 C -0.01341 -0.10046 -0.0138 -0.10486 -0.01497 -0.10995 C -0.01575 -0.11342 -0.01693 -0.11643 -0.01771 -0.12037 L -0.02044 -0.13425 C -0.0207 -0.1368 -0.02096 -0.13912 -0.02174 -0.1412 C -0.02266 -0.14467 -0.02279 -0.14861 -0.02448 -0.15162 L -0.02708 -0.15763 C -0.0276 -0.15902 -0.02773 -0.16111 -0.02838 -0.16226 C -0.0293 -0.1655 -0.03398 -0.17338 -0.03503 -0.17476 C -0.03984 -0.18333 -0.04388 -0.19328 -0.04987 -0.20092 C -0.05104 -0.20277 -0.05273 -0.20439 -0.05364 -0.20625 C -0.05495 -0.20833 -0.0556 -0.21018 -0.05651 -0.2118 C -0.05846 -0.21481 -0.06146 -0.21689 -0.06341 -0.22013 C -0.06419 -0.22199 -0.06471 -0.22361 -0.06601 -0.22569 C -0.06784 -0.22916 -0.07057 -0.23125 -0.07253 -0.23425 C -0.07396 -0.23703 -0.075 -0.23935 -0.07643 -0.24143 C -0.07851 -0.24398 -0.08138 -0.24606 -0.08333 -0.24861 C -0.0845 -0.25 -0.08489 -0.25208 -0.08607 -0.25347 C -0.08711 -0.25578 -0.0888 -0.25717 -0.08997 -0.25925 C -0.09154 -0.26134 -0.09245 -0.26365 -0.09401 -0.2662 C -0.09518 -0.26759 -0.09674 -0.26828 -0.09805 -0.26944 C -0.09987 -0.27129 -0.10195 -0.27268 -0.10338 -0.27476 C -0.10534 -0.27754 -0.10703 -0.28055 -0.10885 -0.28333 C -0.10976 -0.28518 -0.11042 -0.28726 -0.11133 -0.28888 C -0.11354 -0.29097 -0.11614 -0.29166 -0.1181 -0.29398 C -0.12096 -0.29722 -0.12292 -0.30185 -0.12617 -0.30463 C -0.14023 -0.3155 -0.12695 -0.30416 -0.13672 -0.31527 C -0.15195 -0.33148 -0.12708 -0.30162 -0.14635 -0.32384 C -0.15391 -0.33287 -0.14831 -0.32939 -0.15573 -0.33287 C -0.15677 -0.33379 -0.1582 -0.33518 -0.15963 -0.33611 C -0.16081 -0.3368 -0.16224 -0.33726 -0.1638 -0.33796 C -0.16601 -0.33888 -0.16836 -0.34004 -0.17031 -0.34143 C -0.17174 -0.34213 -0.17305 -0.34421 -0.17448 -0.3449 C -0.17604 -0.34629 -0.17799 -0.34745 -0.17969 -0.34838 C -0.19323 -0.35856 -0.18034 -0.34884 -0.19193 -0.36088 C -0.20052 -0.37013 -0.19753 -0.36527 -0.20521 -0.37152 C -0.20872 -0.37384 -0.21211 -0.37777 -0.21601 -0.38009 C -0.21758 -0.38125 -0.21953 -0.3824 -0.22135 -0.38333 C -0.22266 -0.38472 -0.22409 -0.38611 -0.22513 -0.38703 C -0.22721 -0.38888 -0.22864 -0.39097 -0.2306 -0.39236 C -0.2319 -0.39351 -0.23346 -0.39351 -0.23489 -0.39421 C -0.23607 -0.39537 -0.23737 -0.39675 -0.23867 -0.39768 C -0.24609 -0.40254 -0.23945 -0.39537 -0.24935 -0.40254 C -0.28268 -0.42916 -0.2457 -0.40393 -0.27357 -0.42222 C -0.27513 -0.42338 -0.27708 -0.425 -0.27891 -0.42592 C -0.28164 -0.42662 -0.28555 -0.42777 -0.28828 -0.42916 C -0.2901 -0.43055 -0.29167 -0.43194 -0.29362 -0.43287 C -0.30273 -0.43703 -0.29544 -0.43194 -0.30286 -0.43588 C -0.31224 -0.44166 -0.30482 -0.43773 -0.3125 -0.44305 C -0.31497 -0.44513 -0.31771 -0.44675 -0.32044 -0.44838 C -0.3263 -0.45162 -0.33268 -0.4537 -0.33789 -0.45879 C -0.34141 -0.4625 -0.34453 -0.46713 -0.34857 -0.46944 C -0.35026 -0.4706 -0.35221 -0.47152 -0.35391 -0.47268 C -0.35937 -0.47731 -0.36549 -0.48564 -0.36992 -0.49074 C -0.372 -0.49259 -0.37448 -0.49398 -0.37669 -0.49583 C -0.37904 -0.49791 -0.38073 -0.50092 -0.38346 -0.50277 C -0.38854 -0.50717 -0.39401 -0.51064 -0.39935 -0.51504 C -0.40169 -0.51689 -0.40378 -0.51967 -0.40625 -0.52013 C -0.40794 -0.52083 -0.40976 -0.52129 -0.41133 -0.52175 C -0.41328 -0.52291 -0.4151 -0.52453 -0.41667 -0.52546 C -0.42148 -0.52824 -0.43229 -0.53425 -0.43828 -0.53611 C -0.44062 -0.53703 -0.44284 -0.5375 -0.44492 -0.53773 C -0.44661 -0.53912 -0.44844 -0.54074 -0.45039 -0.5412 C -0.46146 -0.54537 -0.47917 -0.54213 -0.48776 -0.5412 C -0.49297 -0.53912 -0.49075 -0.5405 -0.49427 -0.53773 L -0.49427 -0.5375 " pathEditMode="relative" rAng="0" ptsTypes="AAAAAAAAAAAAAAAAAAAAAAAAAAAAAAAAAAAAAAAAAAAAAAAAAAAAAAAAAAAAAAAAAAAAAAAAAAAAAAAA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-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726"/>
          <a:stretch/>
        </p:blipFill>
        <p:spPr>
          <a:xfrm>
            <a:off x="4308910" y="2659176"/>
            <a:ext cx="4103570" cy="4029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994203" y="992777"/>
            <a:ext cx="673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Дитина народжує батьків.</a:t>
            </a:r>
          </a:p>
          <a:p>
            <a:pPr algn="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С. Єжи Лец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991674" y="2069995"/>
            <a:ext cx="566670" cy="463640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ердце 4"/>
          <p:cNvSpPr/>
          <p:nvPr/>
        </p:nvSpPr>
        <p:spPr>
          <a:xfrm>
            <a:off x="2974277" y="3439209"/>
            <a:ext cx="296213" cy="315222"/>
          </a:xfrm>
          <a:prstGeom prst="hear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>
            <a:off x="1010992" y="4893971"/>
            <a:ext cx="276895" cy="203917"/>
          </a:xfrm>
          <a:prstGeom prst="hear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9675671" y="5083935"/>
            <a:ext cx="373960" cy="386366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9337183" y="2446985"/>
            <a:ext cx="338488" cy="315221"/>
          </a:xfrm>
          <a:prstGeom prst="hear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2646475" y="5510012"/>
            <a:ext cx="399244" cy="386366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10882649" y="3439209"/>
            <a:ext cx="550854" cy="514605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1">
        <p:fade/>
      </p:transition>
    </mc:Choice>
    <mc:Fallback xmlns="">
      <p:transition spd="med" advTm="2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865" y="3493877"/>
            <a:ext cx="3448695" cy="2931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64960" y="1155856"/>
            <a:ext cx="57929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Людина, що виховує дитину змінюється сама, стає відповідальною, вчиться безкорисливої любові.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38">
        <p:fade/>
      </p:transition>
    </mc:Choice>
    <mc:Fallback xmlns="">
      <p:transition spd="med" advTm="5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8772" y="982403"/>
            <a:ext cx="6444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Батьки передають дитині все те, що отримали самі від своїх батьків.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000" y1="27468" x2="51167" y2="40773"/>
                        <a14:foregroundMark x1="37000" y1="32189" x2="35167" y2="48927"/>
                        <a14:foregroundMark x1="52167" y1="67382" x2="50833" y2="81330"/>
                        <a14:foregroundMark x1="57167" y1="81116" x2="69833" y2="73605"/>
                        <a14:foregroundMark x1="65500" y1="7725" x2="65500" y2="7725"/>
                        <a14:foregroundMark x1="62500" y1="7940" x2="65833" y2="11159"/>
                        <a14:foregroundMark x1="78500" y1="47854" x2="78000" y2="51931"/>
                        <a14:foregroundMark x1="78500" y1="60086" x2="80667" y2="57940"/>
                        <a14:foregroundMark x1="85000" y1="42275" x2="85000" y2="42275"/>
                        <a14:foregroundMark x1="72833" y1="61373" x2="71500" y2="64163"/>
                        <a14:foregroundMark x1="55000" y1="2361" x2="55667" y2="1073"/>
                        <a14:foregroundMark x1="59000" y1="4506" x2="59000" y2="45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9797" y="2508067"/>
            <a:ext cx="4982547" cy="3869777"/>
          </a:xfrm>
          <a:prstGeom prst="rect">
            <a:avLst/>
          </a:prstGeom>
        </p:spPr>
      </p:pic>
      <p:sp>
        <p:nvSpPr>
          <p:cNvPr id="2" name="Сердце 1"/>
          <p:cNvSpPr/>
          <p:nvPr/>
        </p:nvSpPr>
        <p:spPr>
          <a:xfrm>
            <a:off x="796834" y="1936323"/>
            <a:ext cx="548640" cy="431075"/>
          </a:xfrm>
          <a:prstGeom prst="hear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1782199" y="3916088"/>
            <a:ext cx="427095" cy="309154"/>
          </a:xfrm>
          <a:prstGeom prst="hear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3831771" y="2508069"/>
            <a:ext cx="322218" cy="28822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1071154" y="5394370"/>
            <a:ext cx="548640" cy="431075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10959737" y="4227419"/>
            <a:ext cx="548640" cy="431075"/>
          </a:xfrm>
          <a:prstGeom prst="hear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>
            <a:off x="9119230" y="2796295"/>
            <a:ext cx="417521" cy="314353"/>
          </a:xfrm>
          <a:prstGeom prst="hear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>
            <a:off x="10685418" y="1254034"/>
            <a:ext cx="548639" cy="416512"/>
          </a:xfrm>
          <a:prstGeom prst="hear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>
            <a:off x="8798081" y="4715691"/>
            <a:ext cx="389578" cy="346419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4">
        <p:fade/>
      </p:transition>
    </mc:Choice>
    <mc:Fallback xmlns="">
      <p:transition spd="med" advTm="4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688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Вихована в любові дитина обов’язково стане хорошою людиною і щось змінить на нашій планеті на краще.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8" b="96650" l="0" r="100000">
                        <a14:foregroundMark x1="88935" y1="53015" x2="89103" y2="65327"/>
                        <a14:foregroundMark x1="79380" y1="35595" x2="80134" y2="40201"/>
                        <a14:foregroundMark x1="8969" y1="33082" x2="7460" y2="36683"/>
                        <a14:foregroundMark x1="77871" y1="55193" x2="78290" y2="57873"/>
                        <a14:foregroundMark x1="37385" y1="44724" x2="39313" y2="48995"/>
                        <a14:foregroundMark x1="76781" y1="56198" x2="78625" y2="55193"/>
                        <a14:foregroundMark x1="82565" y1="56784" x2="82565" y2="56784"/>
                        <a14:foregroundMark x1="82900" y1="55360" x2="82062" y2="57286"/>
                        <a14:backgroundMark x1="40151" y1="71357" x2="53395" y2="68593"/>
                        <a14:backgroundMark x1="22297" y1="50670" x2="21626" y2="52764"/>
                        <a14:backgroundMark x1="15088" y1="52764" x2="14837" y2="47655"/>
                        <a14:backgroundMark x1="27410" y1="65578" x2="31852" y2="74539"/>
                        <a14:backgroundMark x1="16513" y1="67420" x2="16764" y2="73451"/>
                        <a14:backgroundMark x1="23973" y1="69179" x2="23973" y2="69179"/>
                        <a14:backgroundMark x1="16345" y1="56365" x2="18944" y2="57286"/>
                        <a14:backgroundMark x1="61693" y1="61893" x2="62280" y2="63233"/>
                        <a14:backgroundMark x1="56748" y1="56784" x2="59598" y2="54941"/>
                        <a14:backgroundMark x1="56412" y1="46482" x2="57670" y2="50419"/>
                        <a14:backgroundMark x1="57167" y1="53015" x2="59346" y2="52848"/>
                        <a14:backgroundMark x1="20453" y1="70017" x2="22297" y2="71776"/>
                        <a14:backgroundMark x1="52137" y1="48827" x2="53814" y2="45980"/>
                        <a14:backgroundMark x1="48701" y1="45729" x2="48701" y2="45729"/>
                        <a14:backgroundMark x1="36127" y1="46064" x2="36127" y2="46064"/>
                        <a14:backgroundMark x1="83152" y1="56784" x2="84912" y2="57454"/>
                        <a14:backgroundMark x1="39564" y1="76382" x2="38055" y2="68509"/>
                      </a14:backgroundRemoval>
                    </a14:imgEffect>
                  </a14:imgLayer>
                </a14:imgProps>
              </a:ext>
            </a:extLst>
          </a:blip>
          <a:srcRect t="20811" r="2040" b="20447"/>
          <a:stretch/>
        </p:blipFill>
        <p:spPr>
          <a:xfrm>
            <a:off x="2082905" y="1697743"/>
            <a:ext cx="7746896" cy="46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43">
        <p:fade/>
      </p:transition>
    </mc:Choice>
    <mc:Fallback xmlns="">
      <p:transition spd="med" advTm="6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349" y="1445367"/>
            <a:ext cx="4866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3">
                    <a:lumMod val="75000"/>
                  </a:schemeClr>
                </a:solidFill>
              </a:rPr>
              <a:t>У світі так багато сімей, які хотіли б мати дітей, проте з різних обставин позбавлені такої можливості.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04" y="2181278"/>
            <a:ext cx="3645724" cy="38834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548"/>
          <a:stretch/>
        </p:blipFill>
        <p:spPr>
          <a:xfrm>
            <a:off x="8471647" y="1330314"/>
            <a:ext cx="3371380" cy="4317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97">
        <p:fade/>
      </p:transition>
    </mc:Choice>
    <mc:Fallback xmlns="">
      <p:transition spd="med" advTm="4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450</TotalTime>
  <Words>153</Words>
  <Application>Microsoft Office PowerPoint</Application>
  <PresentationFormat>Произвольный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Природа 16 х 9</vt:lpstr>
      <vt:lpstr>Дитина – дарунок долі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Дитина – дарунок долі</dc:title>
  <dc:creator>Ира</dc:creator>
  <cp:lastModifiedBy>Набит</cp:lastModifiedBy>
  <cp:revision>51</cp:revision>
  <dcterms:created xsi:type="dcterms:W3CDTF">2019-05-02T14:08:57Z</dcterms:created>
  <dcterms:modified xsi:type="dcterms:W3CDTF">2019-05-03T10:50:28Z</dcterms:modified>
</cp:coreProperties>
</file>