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3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7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5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018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2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4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2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73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5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8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0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3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6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5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5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8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B3B5F19-1CB6-4942-81BD-A7F4DF2DE35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077891B-620C-4354-8A73-33ADD9E8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10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2191999" cy="1992190"/>
          </a:xfrm>
        </p:spPr>
        <p:txBody>
          <a:bodyPr/>
          <a:lstStyle/>
          <a:p>
            <a:r>
              <a:rPr lang="uk-UA" dirty="0" smtClean="0"/>
              <a:t>Моя </a:t>
            </a:r>
            <a:r>
              <a:rPr lang="ru-RU" dirty="0" smtClean="0"/>
              <a:t>счастливая</a:t>
            </a:r>
            <a:r>
              <a:rPr lang="uk-UA" dirty="0" smtClean="0"/>
              <a:t> </a:t>
            </a:r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Сделано </a:t>
            </a:r>
            <a:r>
              <a:rPr lang="ru-RU" dirty="0" smtClean="0"/>
              <a:t>учеником </a:t>
            </a:r>
            <a:r>
              <a:rPr lang="ru-RU" smtClean="0"/>
              <a:t>30 школы , </a:t>
            </a:r>
            <a:r>
              <a:rPr lang="ru-RU" dirty="0" smtClean="0"/>
              <a:t>Вареником Никитой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8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Почему мы счастливы?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Традиции</a:t>
            </a:r>
            <a:r>
              <a:rPr lang="ru-RU" dirty="0">
                <a:hlinkClick r:id="rId3" action="ppaction://hlinksldjump"/>
              </a:rPr>
              <a:t> </a:t>
            </a:r>
            <a:r>
              <a:rPr lang="ru-RU" dirty="0" smtClean="0">
                <a:hlinkClick r:id="rId3" action="ppaction://hlinksldjump"/>
              </a:rPr>
              <a:t>семьи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Праздники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Вывод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920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мы счастливы?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0" y="1593273"/>
            <a:ext cx="9296400" cy="5264727"/>
          </a:xfrm>
        </p:spPr>
        <p:txBody>
          <a:bodyPr/>
          <a:lstStyle/>
          <a:p>
            <a:r>
              <a:rPr lang="ru-RU" dirty="0" smtClean="0"/>
              <a:t>Мы вместе.</a:t>
            </a:r>
          </a:p>
          <a:p>
            <a:pPr marL="0" indent="0">
              <a:buNone/>
            </a:pPr>
            <a:r>
              <a:rPr lang="ru-RU" dirty="0" smtClean="0"/>
              <a:t>                                </a:t>
            </a:r>
            <a:r>
              <a:rPr lang="ru-RU" sz="4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МОЯ СЕМЬЯ  </a:t>
            </a:r>
          </a:p>
          <a:p>
            <a:pPr marL="0" indent="0">
              <a:buNone/>
            </a:pPr>
            <a:endParaRPr lang="ru-RU" sz="4400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4400" b="1" u="sng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Папа               Я                Мама</a:t>
            </a:r>
            <a:endParaRPr lang="ru-RU" sz="4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2821" y1="43333" x2="62821" y2="43333"/>
                        <a14:backgroundMark x1="63248" y1="37333" x2="63248" y2="3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040274"/>
            <a:ext cx="2895600" cy="3712307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4343400" y="3414713"/>
            <a:ext cx="1143000" cy="1085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58000" y="3414713"/>
            <a:ext cx="38100" cy="1353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582025" y="3372067"/>
            <a:ext cx="742950" cy="1171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11 0.0882 L 0.0043 -0.5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-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39836" cy="1963738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Традиции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6237" y="2380384"/>
            <a:ext cx="6975763" cy="2219325"/>
          </a:xfrm>
        </p:spPr>
        <p:txBody>
          <a:bodyPr/>
          <a:lstStyle/>
          <a:p>
            <a:r>
              <a:rPr lang="ru-RU" dirty="0" smtClean="0"/>
              <a:t>Наряжать новогоднюю елку 31 декабря.</a:t>
            </a:r>
          </a:p>
          <a:p>
            <a:r>
              <a:rPr lang="ru-RU" dirty="0" smtClean="0"/>
              <a:t>Вместе готовить праздничную еду и накрывать на стол.</a:t>
            </a:r>
          </a:p>
          <a:p>
            <a:r>
              <a:rPr lang="ru-RU" dirty="0" smtClean="0"/>
              <a:t>Ездить вместе на отдых.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58333" y1="43452" x2="58333" y2="43452"/>
                        <a14:foregroundMark x1="54333" y1="54167" x2="54000" y2="55952"/>
                        <a14:foregroundMark x1="48000" y1="47024" x2="48000" y2="47024"/>
                        <a14:foregroundMark x1="34333" y1="50000" x2="34333" y2="50000"/>
                        <a14:foregroundMark x1="36333" y1="30357" x2="65667" y2="16071"/>
                        <a14:foregroundMark x1="52000" y1="40476" x2="75000" y2="29762"/>
                        <a14:foregroundMark x1="62000" y1="46429" x2="61000" y2="83333"/>
                        <a14:foregroundMark x1="77333" y1="76786" x2="77333" y2="30952"/>
                        <a14:foregroundMark x1="46667" y1="12500" x2="57000" y2="4167"/>
                        <a14:foregroundMark x1="61333" y1="4762" x2="68000" y2="9524"/>
                        <a14:foregroundMark x1="69667" y1="13690" x2="76667" y2="26786"/>
                        <a14:foregroundMark x1="36000" y1="47619" x2="36333" y2="27381"/>
                        <a14:foregroundMark x1="34333" y1="43452" x2="35333" y2="32738"/>
                        <a14:foregroundMark x1="37333" y1="22024" x2="35333" y2="25000"/>
                        <a14:foregroundMark x1="63000" y1="34524" x2="68000" y2="15476"/>
                      </a14:backgroundRemoval>
                    </a14:imgEffect>
                  </a14:imgLayer>
                </a14:imgProps>
              </a:ext>
            </a:extLst>
          </a:blip>
          <a:srcRect l="14674" r="8970"/>
          <a:stretch/>
        </p:blipFill>
        <p:spPr>
          <a:xfrm>
            <a:off x="0" y="8124363"/>
            <a:ext cx="4133850" cy="30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0312 -0.6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40382" cy="1325563"/>
          </a:xfrm>
        </p:spPr>
        <p:txBody>
          <a:bodyPr/>
          <a:lstStyle/>
          <a:p>
            <a:r>
              <a:rPr lang="ru-RU" dirty="0" smtClean="0"/>
              <a:t>Праздники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707" y="228600"/>
            <a:ext cx="7437293" cy="5227434"/>
          </a:xfrm>
        </p:spPr>
        <p:txBody>
          <a:bodyPr/>
          <a:lstStyle/>
          <a:p>
            <a:pPr marL="0" indent="0">
              <a:buNone/>
            </a:pPr>
            <a:r>
              <a:rPr lang="ru-RU" sz="36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Мы отмечаем:</a:t>
            </a:r>
          </a:p>
          <a:p>
            <a:r>
              <a:rPr lang="ru-RU" dirty="0" smtClean="0"/>
              <a:t>Новый Год</a:t>
            </a:r>
          </a:p>
          <a:p>
            <a:r>
              <a:rPr lang="ru-RU" dirty="0" smtClean="0"/>
              <a:t>Рождество</a:t>
            </a:r>
          </a:p>
          <a:p>
            <a:r>
              <a:rPr lang="ru-RU" dirty="0" smtClean="0"/>
              <a:t>День космонавтики</a:t>
            </a:r>
          </a:p>
          <a:p>
            <a:r>
              <a:rPr lang="ru-RU" dirty="0" smtClean="0"/>
              <a:t>Дни Рождении каждого</a:t>
            </a:r>
          </a:p>
          <a:p>
            <a:r>
              <a:rPr lang="ru-RU" dirty="0" smtClean="0"/>
              <a:t>8-е марта</a:t>
            </a:r>
          </a:p>
          <a:p>
            <a:r>
              <a:rPr lang="ru-RU" dirty="0" smtClean="0"/>
              <a:t>9-е мая</a:t>
            </a:r>
          </a:p>
          <a:p>
            <a:r>
              <a:rPr lang="ru-RU" smtClean="0"/>
              <a:t>Пасху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750" y1="88629" x2="28250" y2="87625"/>
                        <a14:foregroundMark x1="9750" y1="82943" x2="9750" y2="82943"/>
                        <a14:foregroundMark x1="12500" y1="75585" x2="12500" y2="75585"/>
                        <a14:foregroundMark x1="17250" y1="88629" x2="17250" y2="88629"/>
                        <a14:foregroundMark x1="21250" y1="93645" x2="21250" y2="93645"/>
                        <a14:foregroundMark x1="21000" y1="87291" x2="21000" y2="87291"/>
                        <a14:foregroundMark x1="24500" y1="95987" x2="24500" y2="95987"/>
                        <a14:foregroundMark x1="30250" y1="97659" x2="32500" y2="98997"/>
                        <a14:foregroundMark x1="68250" y1="94649" x2="68250" y2="94649"/>
                        <a14:foregroundMark x1="83000" y1="87291" x2="83000" y2="87291"/>
                        <a14:foregroundMark x1="74750" y1="93645" x2="74750" y2="93645"/>
                        <a14:foregroundMark x1="91000" y1="79599" x2="91000" y2="79599"/>
                        <a14:foregroundMark x1="85250" y1="82274" x2="85250" y2="82274"/>
                        <a14:foregroundMark x1="90250" y1="75251" x2="90250" y2="75251"/>
                        <a14:foregroundMark x1="89000" y1="71572" x2="80500" y2="82274"/>
                        <a14:foregroundMark x1="80250" y1="85284" x2="81750" y2="90301"/>
                        <a14:foregroundMark x1="85750" y1="87625" x2="92500" y2="62876"/>
                        <a14:foregroundMark x1="91000" y1="80936" x2="22000" y2="98997"/>
                        <a14:foregroundMark x1="83750" y1="96656" x2="14250" y2="96990"/>
                        <a14:foregroundMark x1="18750" y1="93980" x2="8500" y2="64548"/>
                        <a14:foregroundMark x1="15000" y1="55518" x2="6250" y2="76254"/>
                        <a14:foregroundMark x1="5250" y1="76589" x2="13250" y2="87625"/>
                        <a14:foregroundMark x1="10000" y1="89632" x2="43500" y2="96656"/>
                        <a14:foregroundMark x1="85750" y1="52843" x2="32250" y2="25084"/>
                        <a14:foregroundMark x1="23750" y1="35786" x2="10000" y2="76589"/>
                        <a14:foregroundMark x1="19000" y1="85953" x2="51750" y2="99331"/>
                        <a14:foregroundMark x1="89250" y1="89298" x2="89250" y2="89298"/>
                        <a14:foregroundMark x1="82750" y1="77592" x2="88500" y2="92308"/>
                        <a14:foregroundMark x1="83500" y1="97659" x2="93750" y2="54181"/>
                        <a14:foregroundMark x1="91750" y1="79599" x2="74000" y2="35786"/>
                        <a14:foregroundMark x1="8250" y1="72575" x2="19000" y2="49498"/>
                        <a14:foregroundMark x1="7000" y1="77592" x2="6750" y2="94983"/>
                        <a14:foregroundMark x1="9250" y1="90635" x2="9250" y2="98328"/>
                        <a14:foregroundMark x1="86000" y1="92642" x2="86000" y2="97993"/>
                      </a14:backgroundRemoval>
                    </a14:imgEffect>
                  </a14:imgLayer>
                </a14:imgProps>
              </a:ext>
            </a:extLst>
          </a:blip>
          <a:srcRect l="3727" t="7026" r="4636"/>
          <a:stretch/>
        </p:blipFill>
        <p:spPr>
          <a:xfrm>
            <a:off x="0" y="7429499"/>
            <a:ext cx="3491346" cy="2647878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100000" l="0" r="94000">
                        <a14:foregroundMark x1="13667" y1="80889" x2="44000" y2="89778"/>
                        <a14:foregroundMark x1="23333" y1="87778" x2="9333" y2="85778"/>
                        <a14:foregroundMark x1="13667" y1="85556" x2="67000" y2="76667"/>
                        <a14:foregroundMark x1="27667" y1="78444" x2="43000" y2="80667"/>
                        <a14:foregroundMark x1="37000" y1="81556" x2="85333" y2="82889"/>
                        <a14:foregroundMark x1="87333" y1="82889" x2="64000" y2="89111"/>
                        <a14:foregroundMark x1="80000" y1="88000" x2="87333" y2="87778"/>
                        <a14:foregroundMark x1="88667" y1="82222" x2="86667" y2="88667"/>
                        <a14:foregroundMark x1="86667" y1="88444" x2="89333" y2="8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19533" y="2080599"/>
            <a:ext cx="2097890" cy="31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71 0.19305 L 0.00573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-3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32916 -0.159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8872538" cy="1454728"/>
          </a:xfrm>
        </p:spPr>
        <p:txBody>
          <a:bodyPr>
            <a:normAutofit/>
          </a:bodyPr>
          <a:lstStyle/>
          <a:p>
            <a:r>
              <a:rPr lang="ru-RU" dirty="0" smtClean="0"/>
              <a:t>Счастье это: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1864" y="1871663"/>
            <a:ext cx="7881936" cy="3629025"/>
          </a:xfrm>
        </p:spPr>
        <p:txBody>
          <a:bodyPr/>
          <a:lstStyle/>
          <a:p>
            <a:r>
              <a:rPr lang="ru-RU" dirty="0" smtClean="0"/>
              <a:t>Отмечать вместе праздники.</a:t>
            </a:r>
          </a:p>
          <a:p>
            <a:r>
              <a:rPr lang="ru-RU" dirty="0" smtClean="0"/>
              <a:t>Уважать друг друга.</a:t>
            </a:r>
          </a:p>
          <a:p>
            <a:r>
              <a:rPr lang="ru-RU" dirty="0" smtClean="0"/>
              <a:t>Интересоваться увлечениями друг друга.</a:t>
            </a:r>
          </a:p>
          <a:p>
            <a:r>
              <a:rPr lang="ru-RU" dirty="0" smtClean="0"/>
              <a:t>Помогать друг другу.</a:t>
            </a:r>
          </a:p>
          <a:p>
            <a:r>
              <a:rPr lang="ru-RU" dirty="0" smtClean="0"/>
              <a:t>Отдыхать вместе.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9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76</TotalTime>
  <Words>94</Words>
  <Application>Microsoft Office PowerPoint</Application>
  <PresentationFormat>Произвольный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Глубина</vt:lpstr>
      <vt:lpstr>Моя счастливая семья</vt:lpstr>
      <vt:lpstr>Презентация PowerPoint</vt:lpstr>
      <vt:lpstr>Почему мы счастливы?</vt:lpstr>
      <vt:lpstr>Традиции семьи</vt:lpstr>
      <vt:lpstr>Праздники</vt:lpstr>
      <vt:lpstr>Счастье это: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щаслива сім’я</dc:title>
  <dc:creator>Пользователь</dc:creator>
  <cp:lastModifiedBy>Ученик</cp:lastModifiedBy>
  <cp:revision>10</cp:revision>
  <dcterms:created xsi:type="dcterms:W3CDTF">2019-05-02T20:10:46Z</dcterms:created>
  <dcterms:modified xsi:type="dcterms:W3CDTF">2019-05-03T11:03:44Z</dcterms:modified>
</cp:coreProperties>
</file>