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DB6"/>
    <a:srgbClr val="D2ACCD"/>
    <a:srgbClr val="C52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2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BEADC-D01A-42F8-8D57-2209408EFB8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42D77E-351C-4F4F-92F4-C0016DD9C60E}" type="pres">
      <dgm:prSet presAssocID="{20EBEADC-D01A-42F8-8D57-2209408EFB8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8CA0A-D54A-4CE0-927D-6833B21F8167}" type="presOf" srcId="{20EBEADC-D01A-42F8-8D57-2209408EFB85}" destId="{C942D77E-351C-4F4F-92F4-C0016DD9C60E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6172C-672F-4390-9BB2-2FE2C5F15BF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C54C3B-E643-4E12-A17C-85A363045758}">
      <dgm:prSet phldrT="[Текст]"/>
      <dgm:spPr/>
      <dgm:t>
        <a:bodyPr/>
        <a:lstStyle/>
        <a:p>
          <a:r>
            <a:rPr lang="ru-RU" dirty="0" smtClean="0"/>
            <a:t>семья</a:t>
          </a:r>
          <a:endParaRPr lang="ru-RU" dirty="0"/>
        </a:p>
      </dgm:t>
    </dgm:pt>
    <dgm:pt modelId="{C3984360-679B-4D5C-B305-AC40FF60897E}" type="parTrans" cxnId="{3EFC819E-9E10-4713-BE86-D711802F035A}">
      <dgm:prSet/>
      <dgm:spPr/>
      <dgm:t>
        <a:bodyPr/>
        <a:lstStyle/>
        <a:p>
          <a:endParaRPr lang="ru-RU"/>
        </a:p>
      </dgm:t>
    </dgm:pt>
    <dgm:pt modelId="{3D8D784F-CB69-4BA1-AC93-5BB21A654DF3}" type="sibTrans" cxnId="{3EFC819E-9E10-4713-BE86-D711802F035A}">
      <dgm:prSet/>
      <dgm:spPr/>
      <dgm:t>
        <a:bodyPr/>
        <a:lstStyle/>
        <a:p>
          <a:endParaRPr lang="ru-RU"/>
        </a:p>
      </dgm:t>
    </dgm:pt>
    <dgm:pt modelId="{7BD75A1C-AE1E-41CA-9706-193A83498FB9}">
      <dgm:prSet phldrT="[Текст]"/>
      <dgm:spPr/>
      <dgm:t>
        <a:bodyPr/>
        <a:lstStyle/>
        <a:p>
          <a:r>
            <a:rPr lang="ru-RU" dirty="0" smtClean="0"/>
            <a:t>Это тепло</a:t>
          </a:r>
          <a:endParaRPr lang="ru-RU" dirty="0"/>
        </a:p>
      </dgm:t>
    </dgm:pt>
    <dgm:pt modelId="{1C8DA017-1658-4152-B0CE-AC9BEAE14620}" type="parTrans" cxnId="{A64C01F4-E065-430B-9105-3E3E984B44FA}">
      <dgm:prSet/>
      <dgm:spPr/>
      <dgm:t>
        <a:bodyPr/>
        <a:lstStyle/>
        <a:p>
          <a:endParaRPr lang="ru-RU"/>
        </a:p>
      </dgm:t>
    </dgm:pt>
    <dgm:pt modelId="{808F4200-5680-4D18-ACB4-6FF6046FDD13}" type="sibTrans" cxnId="{A64C01F4-E065-430B-9105-3E3E984B44FA}">
      <dgm:prSet/>
      <dgm:spPr/>
      <dgm:t>
        <a:bodyPr/>
        <a:lstStyle/>
        <a:p>
          <a:endParaRPr lang="ru-RU"/>
        </a:p>
      </dgm:t>
    </dgm:pt>
    <dgm:pt modelId="{DEA7EB28-90FA-4B93-91D9-92C32FA4C269}">
      <dgm:prSet phldrT="[Текст]"/>
      <dgm:spPr/>
      <dgm:t>
        <a:bodyPr/>
        <a:lstStyle/>
        <a:p>
          <a:r>
            <a:rPr lang="ru-RU" dirty="0" smtClean="0"/>
            <a:t>Это любовь</a:t>
          </a:r>
          <a:endParaRPr lang="ru-RU" dirty="0"/>
        </a:p>
      </dgm:t>
    </dgm:pt>
    <dgm:pt modelId="{6DEB0761-DCC4-4545-82B3-9EA2CB5CB106}" type="parTrans" cxnId="{0805E744-B994-4995-96D5-F982F84387BE}">
      <dgm:prSet/>
      <dgm:spPr/>
      <dgm:t>
        <a:bodyPr/>
        <a:lstStyle/>
        <a:p>
          <a:endParaRPr lang="ru-RU"/>
        </a:p>
      </dgm:t>
    </dgm:pt>
    <dgm:pt modelId="{0EA25D77-CAB1-4822-A3B4-CB0F0E9B0B75}" type="sibTrans" cxnId="{0805E744-B994-4995-96D5-F982F84387BE}">
      <dgm:prSet/>
      <dgm:spPr/>
      <dgm:t>
        <a:bodyPr/>
        <a:lstStyle/>
        <a:p>
          <a:endParaRPr lang="ru-RU"/>
        </a:p>
      </dgm:t>
    </dgm:pt>
    <dgm:pt modelId="{D4FB02AD-588E-486C-9246-70EF1DD19428}">
      <dgm:prSet phldrT="[Текст]"/>
      <dgm:spPr/>
      <dgm:t>
        <a:bodyPr/>
        <a:lstStyle/>
        <a:p>
          <a:r>
            <a:rPr lang="ru-RU" dirty="0" smtClean="0"/>
            <a:t>Это счастье</a:t>
          </a:r>
          <a:endParaRPr lang="ru-RU" dirty="0"/>
        </a:p>
      </dgm:t>
    </dgm:pt>
    <dgm:pt modelId="{F463ABAB-344A-4C77-B3A4-9CCD6E5DC7B9}" type="parTrans" cxnId="{2207A8F9-7410-4798-9459-9BAD7F7FD80E}">
      <dgm:prSet/>
      <dgm:spPr/>
      <dgm:t>
        <a:bodyPr/>
        <a:lstStyle/>
        <a:p>
          <a:endParaRPr lang="ru-RU"/>
        </a:p>
      </dgm:t>
    </dgm:pt>
    <dgm:pt modelId="{1F3DC0A7-E9BD-4139-99E3-401F09D9553B}" type="sibTrans" cxnId="{2207A8F9-7410-4798-9459-9BAD7F7FD80E}">
      <dgm:prSet/>
      <dgm:spPr/>
      <dgm:t>
        <a:bodyPr/>
        <a:lstStyle/>
        <a:p>
          <a:endParaRPr lang="ru-RU"/>
        </a:p>
      </dgm:t>
    </dgm:pt>
    <dgm:pt modelId="{7A3F5E9C-E29B-4586-9160-A3B3A5F96F7C}">
      <dgm:prSet phldrT="[Текст]"/>
      <dgm:spPr/>
      <dgm:t>
        <a:bodyPr/>
        <a:lstStyle/>
        <a:p>
          <a:r>
            <a:rPr lang="ru-RU" dirty="0" smtClean="0"/>
            <a:t>Это доброта</a:t>
          </a:r>
          <a:endParaRPr lang="ru-RU" dirty="0"/>
        </a:p>
      </dgm:t>
    </dgm:pt>
    <dgm:pt modelId="{354E7114-4832-4F4C-B70E-3C92A7F08018}" type="parTrans" cxnId="{8A2CC257-575E-4F6F-955B-588A19E4A11D}">
      <dgm:prSet/>
      <dgm:spPr/>
      <dgm:t>
        <a:bodyPr/>
        <a:lstStyle/>
        <a:p>
          <a:endParaRPr lang="ru-RU"/>
        </a:p>
      </dgm:t>
    </dgm:pt>
    <dgm:pt modelId="{E776BB87-59E2-464E-A8AC-24C608F961E2}" type="sibTrans" cxnId="{8A2CC257-575E-4F6F-955B-588A19E4A11D}">
      <dgm:prSet/>
      <dgm:spPr/>
      <dgm:t>
        <a:bodyPr/>
        <a:lstStyle/>
        <a:p>
          <a:endParaRPr lang="ru-RU"/>
        </a:p>
      </dgm:t>
    </dgm:pt>
    <dgm:pt modelId="{F42512B4-1233-4BDE-99D0-85545AFC7AAB}">
      <dgm:prSet phldrT="[Текст]"/>
      <dgm:spPr/>
      <dgm:t>
        <a:bodyPr/>
        <a:lstStyle/>
        <a:p>
          <a:r>
            <a:rPr lang="ru-RU" dirty="0" smtClean="0"/>
            <a:t>Это радость</a:t>
          </a:r>
        </a:p>
      </dgm:t>
    </dgm:pt>
    <dgm:pt modelId="{D9884EC0-8BE2-4ACA-A5BF-471EA69F361B}" type="parTrans" cxnId="{FC169D46-E65C-44C6-BC33-CA1C271ADFCD}">
      <dgm:prSet/>
      <dgm:spPr/>
      <dgm:t>
        <a:bodyPr/>
        <a:lstStyle/>
        <a:p>
          <a:endParaRPr lang="ru-RU"/>
        </a:p>
      </dgm:t>
    </dgm:pt>
    <dgm:pt modelId="{CE9DCA0A-BFD5-4582-98D0-4D9135E784BB}" type="sibTrans" cxnId="{FC169D46-E65C-44C6-BC33-CA1C271ADFCD}">
      <dgm:prSet/>
      <dgm:spPr/>
      <dgm:t>
        <a:bodyPr/>
        <a:lstStyle/>
        <a:p>
          <a:endParaRPr lang="ru-RU"/>
        </a:p>
      </dgm:t>
    </dgm:pt>
    <dgm:pt modelId="{DC2F8DA6-D44E-4B51-AD32-DEB938265285}" type="pres">
      <dgm:prSet presAssocID="{50F6172C-672F-4390-9BB2-2FE2C5F15B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CBA0B6-058B-48C1-BE9D-949642BFD4D2}" type="pres">
      <dgm:prSet presAssocID="{EEC54C3B-E643-4E12-A17C-85A363045758}" presName="hierRoot1" presStyleCnt="0"/>
      <dgm:spPr/>
    </dgm:pt>
    <dgm:pt modelId="{0E9032EF-9CD3-4EB4-AD05-7CA99BFCDAD3}" type="pres">
      <dgm:prSet presAssocID="{EEC54C3B-E643-4E12-A17C-85A363045758}" presName="composite" presStyleCnt="0"/>
      <dgm:spPr/>
    </dgm:pt>
    <dgm:pt modelId="{D3EE70E3-03B7-4EB4-A923-06C0012D6357}" type="pres">
      <dgm:prSet presAssocID="{EEC54C3B-E643-4E12-A17C-85A363045758}" presName="image" presStyleLbl="node0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E34CE54-7889-4786-8040-3E6425424769}" type="pres">
      <dgm:prSet presAssocID="{EEC54C3B-E643-4E12-A17C-85A363045758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0EAD7C-DDB5-432A-8188-041626EBA339}" type="pres">
      <dgm:prSet presAssocID="{EEC54C3B-E643-4E12-A17C-85A363045758}" presName="hierChild2" presStyleCnt="0"/>
      <dgm:spPr/>
    </dgm:pt>
    <dgm:pt modelId="{870D1572-EF38-4124-BF8E-30DAFD9C23A2}" type="pres">
      <dgm:prSet presAssocID="{1C8DA017-1658-4152-B0CE-AC9BEAE1462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C26E425-123D-4AE0-A301-A9D6984DCB23}" type="pres">
      <dgm:prSet presAssocID="{7BD75A1C-AE1E-41CA-9706-193A83498FB9}" presName="hierRoot2" presStyleCnt="0"/>
      <dgm:spPr/>
    </dgm:pt>
    <dgm:pt modelId="{CD67A746-CAEB-471D-A11C-5296C1229D6F}" type="pres">
      <dgm:prSet presAssocID="{7BD75A1C-AE1E-41CA-9706-193A83498FB9}" presName="composite2" presStyleCnt="0"/>
      <dgm:spPr/>
    </dgm:pt>
    <dgm:pt modelId="{FF8BAC0B-B1D9-4A3F-BDEC-785D26B5FB72}" type="pres">
      <dgm:prSet presAssocID="{7BD75A1C-AE1E-41CA-9706-193A83498FB9}" presName="image2" presStyleLbl="node2" presStyleIdx="0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B114BE1-C6F6-4FAF-8982-3077AED4C312}" type="pres">
      <dgm:prSet presAssocID="{7BD75A1C-AE1E-41CA-9706-193A83498FB9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47AC0-6F66-4814-B120-E5FC229402CF}" type="pres">
      <dgm:prSet presAssocID="{7BD75A1C-AE1E-41CA-9706-193A83498FB9}" presName="hierChild3" presStyleCnt="0"/>
      <dgm:spPr/>
    </dgm:pt>
    <dgm:pt modelId="{3B2A0B22-2C8A-4828-8750-887068B05007}" type="pres">
      <dgm:prSet presAssocID="{6DEB0761-DCC4-4545-82B3-9EA2CB5CB10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A0DA8A1-DF35-4341-90BB-B5C9EEA7EB4F}" type="pres">
      <dgm:prSet presAssocID="{DEA7EB28-90FA-4B93-91D9-92C32FA4C269}" presName="hierRoot3" presStyleCnt="0"/>
      <dgm:spPr/>
    </dgm:pt>
    <dgm:pt modelId="{5373BC01-6A4C-45DB-A95D-F21E7783BAE5}" type="pres">
      <dgm:prSet presAssocID="{DEA7EB28-90FA-4B93-91D9-92C32FA4C269}" presName="composite3" presStyleCnt="0"/>
      <dgm:spPr/>
    </dgm:pt>
    <dgm:pt modelId="{C8A42251-F051-4FA7-BB0F-3E0F0A1D57D0}" type="pres">
      <dgm:prSet presAssocID="{DEA7EB28-90FA-4B93-91D9-92C32FA4C269}" presName="image3" presStyleLbl="node3" presStyleIdx="0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2C62052-E9EC-4901-92D8-391BAED45EB9}" type="pres">
      <dgm:prSet presAssocID="{DEA7EB28-90FA-4B93-91D9-92C32FA4C269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E83CAF-CEE7-480B-B370-A09DE9C11F7E}" type="pres">
      <dgm:prSet presAssocID="{DEA7EB28-90FA-4B93-91D9-92C32FA4C269}" presName="hierChild4" presStyleCnt="0"/>
      <dgm:spPr/>
    </dgm:pt>
    <dgm:pt modelId="{926031CA-6927-4D33-80A3-31260AB6C36D}" type="pres">
      <dgm:prSet presAssocID="{F463ABAB-344A-4C77-B3A4-9CCD6E5DC7B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41AF513-B8B6-4904-8807-813977F32844}" type="pres">
      <dgm:prSet presAssocID="{D4FB02AD-588E-486C-9246-70EF1DD19428}" presName="hierRoot3" presStyleCnt="0"/>
      <dgm:spPr/>
    </dgm:pt>
    <dgm:pt modelId="{15278933-AFC9-4694-86EA-063096516386}" type="pres">
      <dgm:prSet presAssocID="{D4FB02AD-588E-486C-9246-70EF1DD19428}" presName="composite3" presStyleCnt="0"/>
      <dgm:spPr/>
    </dgm:pt>
    <dgm:pt modelId="{5B2F584F-F070-4B09-800E-54FB51973C47}" type="pres">
      <dgm:prSet presAssocID="{D4FB02AD-588E-486C-9246-70EF1DD19428}" presName="image3" presStyleLbl="node3" presStyleIdx="1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2EF85E9-9187-473A-B878-A1C2FFCA4753}" type="pres">
      <dgm:prSet presAssocID="{D4FB02AD-588E-486C-9246-70EF1DD19428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A3BA6-96D9-4393-B9E5-AA8D4F6A41AB}" type="pres">
      <dgm:prSet presAssocID="{D4FB02AD-588E-486C-9246-70EF1DD19428}" presName="hierChild4" presStyleCnt="0"/>
      <dgm:spPr/>
    </dgm:pt>
    <dgm:pt modelId="{EB8F13AF-80C5-4CE8-8278-6B4B3B6FEC2A}" type="pres">
      <dgm:prSet presAssocID="{354E7114-4832-4F4C-B70E-3C92A7F0801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4B20E4-E4EB-4353-B006-EB28B57E445D}" type="pres">
      <dgm:prSet presAssocID="{7A3F5E9C-E29B-4586-9160-A3B3A5F96F7C}" presName="hierRoot2" presStyleCnt="0"/>
      <dgm:spPr/>
    </dgm:pt>
    <dgm:pt modelId="{86D349AC-ABA1-4943-9B48-B09334695B45}" type="pres">
      <dgm:prSet presAssocID="{7A3F5E9C-E29B-4586-9160-A3B3A5F96F7C}" presName="composite2" presStyleCnt="0"/>
      <dgm:spPr/>
    </dgm:pt>
    <dgm:pt modelId="{4B674FC6-8071-4927-8453-37D2E631C2CE}" type="pres">
      <dgm:prSet presAssocID="{7A3F5E9C-E29B-4586-9160-A3B3A5F96F7C}" presName="image2" presStyleLbl="node2" presStyleIdx="1" presStyleCnt="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BF2D7D2-3BEE-4EE4-8D87-C6523A7F6F57}" type="pres">
      <dgm:prSet presAssocID="{7A3F5E9C-E29B-4586-9160-A3B3A5F96F7C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131B5-940F-4566-BE8A-25A7EB6AABC2}" type="pres">
      <dgm:prSet presAssocID="{7A3F5E9C-E29B-4586-9160-A3B3A5F96F7C}" presName="hierChild3" presStyleCnt="0"/>
      <dgm:spPr/>
    </dgm:pt>
    <dgm:pt modelId="{975BEF0B-2509-48C2-9FB5-92B1990887B2}" type="pres">
      <dgm:prSet presAssocID="{D9884EC0-8BE2-4ACA-A5BF-471EA69F361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DBA0D33-E58B-4A9D-A91A-2BF09BE2975F}" type="pres">
      <dgm:prSet presAssocID="{F42512B4-1233-4BDE-99D0-85545AFC7AAB}" presName="hierRoot3" presStyleCnt="0"/>
      <dgm:spPr/>
    </dgm:pt>
    <dgm:pt modelId="{B5E6C517-A7AB-4552-A7A9-EBFAA9287859}" type="pres">
      <dgm:prSet presAssocID="{F42512B4-1233-4BDE-99D0-85545AFC7AAB}" presName="composite3" presStyleCnt="0"/>
      <dgm:spPr/>
    </dgm:pt>
    <dgm:pt modelId="{1D95F2AA-AD99-428D-BD6D-FA092CDDD2D9}" type="pres">
      <dgm:prSet presAssocID="{F42512B4-1233-4BDE-99D0-85545AFC7AAB}" presName="image3" presStyleLbl="node3" presStyleIdx="2" presStyleCnt="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D3668E46-FB8D-4A55-AB60-534E471720FD}" type="pres">
      <dgm:prSet presAssocID="{F42512B4-1233-4BDE-99D0-85545AFC7AAB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75B1CA-0ABA-43CD-A015-02B322DFB741}" type="pres">
      <dgm:prSet presAssocID="{F42512B4-1233-4BDE-99D0-85545AFC7AAB}" presName="hierChild4" presStyleCnt="0"/>
      <dgm:spPr/>
    </dgm:pt>
  </dgm:ptLst>
  <dgm:cxnLst>
    <dgm:cxn modelId="{DA8842B5-5E31-4714-961C-981520F651B8}" type="presOf" srcId="{7BD75A1C-AE1E-41CA-9706-193A83498FB9}" destId="{EB114BE1-C6F6-4FAF-8982-3077AED4C312}" srcOrd="0" destOrd="0" presId="urn:microsoft.com/office/officeart/2009/layout/CirclePictureHierarchy"/>
    <dgm:cxn modelId="{AE76EA73-27B2-4810-908C-B4BA8A3B618B}" type="presOf" srcId="{DEA7EB28-90FA-4B93-91D9-92C32FA4C269}" destId="{F2C62052-E9EC-4901-92D8-391BAED45EB9}" srcOrd="0" destOrd="0" presId="urn:microsoft.com/office/officeart/2009/layout/CirclePictureHierarchy"/>
    <dgm:cxn modelId="{2325974A-AD0A-42D5-A779-43EBB973B4D2}" type="presOf" srcId="{D4FB02AD-588E-486C-9246-70EF1DD19428}" destId="{52EF85E9-9187-473A-B878-A1C2FFCA4753}" srcOrd="0" destOrd="0" presId="urn:microsoft.com/office/officeart/2009/layout/CirclePictureHierarchy"/>
    <dgm:cxn modelId="{CC53C1CF-01EB-49C4-9CF7-317E1DF14B64}" type="presOf" srcId="{50F6172C-672F-4390-9BB2-2FE2C5F15BF1}" destId="{DC2F8DA6-D44E-4B51-AD32-DEB938265285}" srcOrd="0" destOrd="0" presId="urn:microsoft.com/office/officeart/2009/layout/CirclePictureHierarchy"/>
    <dgm:cxn modelId="{A64C01F4-E065-430B-9105-3E3E984B44FA}" srcId="{EEC54C3B-E643-4E12-A17C-85A363045758}" destId="{7BD75A1C-AE1E-41CA-9706-193A83498FB9}" srcOrd="0" destOrd="0" parTransId="{1C8DA017-1658-4152-B0CE-AC9BEAE14620}" sibTransId="{808F4200-5680-4D18-ACB4-6FF6046FDD13}"/>
    <dgm:cxn modelId="{021AC79B-EF07-42E7-A21C-131DD26B20C5}" type="presOf" srcId="{D9884EC0-8BE2-4ACA-A5BF-471EA69F361B}" destId="{975BEF0B-2509-48C2-9FB5-92B1990887B2}" srcOrd="0" destOrd="0" presId="urn:microsoft.com/office/officeart/2009/layout/CirclePictureHierarchy"/>
    <dgm:cxn modelId="{5D5DB1B2-96E1-43C5-B77D-8629975B2495}" type="presOf" srcId="{F463ABAB-344A-4C77-B3A4-9CCD6E5DC7B9}" destId="{926031CA-6927-4D33-80A3-31260AB6C36D}" srcOrd="0" destOrd="0" presId="urn:microsoft.com/office/officeart/2009/layout/CirclePictureHierarchy"/>
    <dgm:cxn modelId="{8A2CC257-575E-4F6F-955B-588A19E4A11D}" srcId="{EEC54C3B-E643-4E12-A17C-85A363045758}" destId="{7A3F5E9C-E29B-4586-9160-A3B3A5F96F7C}" srcOrd="1" destOrd="0" parTransId="{354E7114-4832-4F4C-B70E-3C92A7F08018}" sibTransId="{E776BB87-59E2-464E-A8AC-24C608F961E2}"/>
    <dgm:cxn modelId="{8B8F1B0F-9710-4A19-B03D-40DBD1019652}" type="presOf" srcId="{7A3F5E9C-E29B-4586-9160-A3B3A5F96F7C}" destId="{3BF2D7D2-3BEE-4EE4-8D87-C6523A7F6F57}" srcOrd="0" destOrd="0" presId="urn:microsoft.com/office/officeart/2009/layout/CirclePictureHierarchy"/>
    <dgm:cxn modelId="{FC169D46-E65C-44C6-BC33-CA1C271ADFCD}" srcId="{7A3F5E9C-E29B-4586-9160-A3B3A5F96F7C}" destId="{F42512B4-1233-4BDE-99D0-85545AFC7AAB}" srcOrd="0" destOrd="0" parTransId="{D9884EC0-8BE2-4ACA-A5BF-471EA69F361B}" sibTransId="{CE9DCA0A-BFD5-4582-98D0-4D9135E784BB}"/>
    <dgm:cxn modelId="{2207A8F9-7410-4798-9459-9BAD7F7FD80E}" srcId="{7BD75A1C-AE1E-41CA-9706-193A83498FB9}" destId="{D4FB02AD-588E-486C-9246-70EF1DD19428}" srcOrd="1" destOrd="0" parTransId="{F463ABAB-344A-4C77-B3A4-9CCD6E5DC7B9}" sibTransId="{1F3DC0A7-E9BD-4139-99E3-401F09D9553B}"/>
    <dgm:cxn modelId="{9227F516-817B-4AC6-83B0-8FB162170471}" type="presOf" srcId="{354E7114-4832-4F4C-B70E-3C92A7F08018}" destId="{EB8F13AF-80C5-4CE8-8278-6B4B3B6FEC2A}" srcOrd="0" destOrd="0" presId="urn:microsoft.com/office/officeart/2009/layout/CirclePictureHierarchy"/>
    <dgm:cxn modelId="{3EFC819E-9E10-4713-BE86-D711802F035A}" srcId="{50F6172C-672F-4390-9BB2-2FE2C5F15BF1}" destId="{EEC54C3B-E643-4E12-A17C-85A363045758}" srcOrd="0" destOrd="0" parTransId="{C3984360-679B-4D5C-B305-AC40FF60897E}" sibTransId="{3D8D784F-CB69-4BA1-AC93-5BB21A654DF3}"/>
    <dgm:cxn modelId="{F6F3061A-B930-4D40-BE8E-DF40D29AA29E}" type="presOf" srcId="{F42512B4-1233-4BDE-99D0-85545AFC7AAB}" destId="{D3668E46-FB8D-4A55-AB60-534E471720FD}" srcOrd="0" destOrd="0" presId="urn:microsoft.com/office/officeart/2009/layout/CirclePictureHierarchy"/>
    <dgm:cxn modelId="{E5BBB4BD-19A1-460C-AA2E-C7E9A7FF4D49}" type="presOf" srcId="{EEC54C3B-E643-4E12-A17C-85A363045758}" destId="{8E34CE54-7889-4786-8040-3E6425424769}" srcOrd="0" destOrd="0" presId="urn:microsoft.com/office/officeart/2009/layout/CirclePictureHierarchy"/>
    <dgm:cxn modelId="{F556ED05-9434-408D-9638-288998A05CC9}" type="presOf" srcId="{6DEB0761-DCC4-4545-82B3-9EA2CB5CB106}" destId="{3B2A0B22-2C8A-4828-8750-887068B05007}" srcOrd="0" destOrd="0" presId="urn:microsoft.com/office/officeart/2009/layout/CirclePictureHierarchy"/>
    <dgm:cxn modelId="{0805E744-B994-4995-96D5-F982F84387BE}" srcId="{7BD75A1C-AE1E-41CA-9706-193A83498FB9}" destId="{DEA7EB28-90FA-4B93-91D9-92C32FA4C269}" srcOrd="0" destOrd="0" parTransId="{6DEB0761-DCC4-4545-82B3-9EA2CB5CB106}" sibTransId="{0EA25D77-CAB1-4822-A3B4-CB0F0E9B0B75}"/>
    <dgm:cxn modelId="{DE22FADE-2B98-4582-8A14-B658F62FF0BC}" type="presOf" srcId="{1C8DA017-1658-4152-B0CE-AC9BEAE14620}" destId="{870D1572-EF38-4124-BF8E-30DAFD9C23A2}" srcOrd="0" destOrd="0" presId="urn:microsoft.com/office/officeart/2009/layout/CirclePictureHierarchy"/>
    <dgm:cxn modelId="{307797BE-953D-49DB-894C-5148984E186D}" type="presParOf" srcId="{DC2F8DA6-D44E-4B51-AD32-DEB938265285}" destId="{57CBA0B6-058B-48C1-BE9D-949642BFD4D2}" srcOrd="0" destOrd="0" presId="urn:microsoft.com/office/officeart/2009/layout/CirclePictureHierarchy"/>
    <dgm:cxn modelId="{2618EDFE-7B71-4F9A-9F1E-7D4A3C32E4EE}" type="presParOf" srcId="{57CBA0B6-058B-48C1-BE9D-949642BFD4D2}" destId="{0E9032EF-9CD3-4EB4-AD05-7CA99BFCDAD3}" srcOrd="0" destOrd="0" presId="urn:microsoft.com/office/officeart/2009/layout/CirclePictureHierarchy"/>
    <dgm:cxn modelId="{F2144EE3-FB3D-4E32-B046-876E3D69C1EF}" type="presParOf" srcId="{0E9032EF-9CD3-4EB4-AD05-7CA99BFCDAD3}" destId="{D3EE70E3-03B7-4EB4-A923-06C0012D6357}" srcOrd="0" destOrd="0" presId="urn:microsoft.com/office/officeart/2009/layout/CirclePictureHierarchy"/>
    <dgm:cxn modelId="{063072FB-9E24-411A-BE94-60302B9B3190}" type="presParOf" srcId="{0E9032EF-9CD3-4EB4-AD05-7CA99BFCDAD3}" destId="{8E34CE54-7889-4786-8040-3E6425424769}" srcOrd="1" destOrd="0" presId="urn:microsoft.com/office/officeart/2009/layout/CirclePictureHierarchy"/>
    <dgm:cxn modelId="{5C380FA5-D544-4189-8FEF-A1FEE144CDA1}" type="presParOf" srcId="{57CBA0B6-058B-48C1-BE9D-949642BFD4D2}" destId="{D10EAD7C-DDB5-432A-8188-041626EBA339}" srcOrd="1" destOrd="0" presId="urn:microsoft.com/office/officeart/2009/layout/CirclePictureHierarchy"/>
    <dgm:cxn modelId="{3AB75317-C156-4B72-A4DF-6025B5CA02A7}" type="presParOf" srcId="{D10EAD7C-DDB5-432A-8188-041626EBA339}" destId="{870D1572-EF38-4124-BF8E-30DAFD9C23A2}" srcOrd="0" destOrd="0" presId="urn:microsoft.com/office/officeart/2009/layout/CirclePictureHierarchy"/>
    <dgm:cxn modelId="{F4C9B4B3-AC62-49B5-9C68-F624C39D6473}" type="presParOf" srcId="{D10EAD7C-DDB5-432A-8188-041626EBA339}" destId="{EC26E425-123D-4AE0-A301-A9D6984DCB23}" srcOrd="1" destOrd="0" presId="urn:microsoft.com/office/officeart/2009/layout/CirclePictureHierarchy"/>
    <dgm:cxn modelId="{B4607FAF-A2E6-4477-A748-4E1AC969382F}" type="presParOf" srcId="{EC26E425-123D-4AE0-A301-A9D6984DCB23}" destId="{CD67A746-CAEB-471D-A11C-5296C1229D6F}" srcOrd="0" destOrd="0" presId="urn:microsoft.com/office/officeart/2009/layout/CirclePictureHierarchy"/>
    <dgm:cxn modelId="{56109620-6884-403B-8CEB-DCE96C56D363}" type="presParOf" srcId="{CD67A746-CAEB-471D-A11C-5296C1229D6F}" destId="{FF8BAC0B-B1D9-4A3F-BDEC-785D26B5FB72}" srcOrd="0" destOrd="0" presId="urn:microsoft.com/office/officeart/2009/layout/CirclePictureHierarchy"/>
    <dgm:cxn modelId="{EDA2ED20-C920-418C-8AA5-26D54188D1A1}" type="presParOf" srcId="{CD67A746-CAEB-471D-A11C-5296C1229D6F}" destId="{EB114BE1-C6F6-4FAF-8982-3077AED4C312}" srcOrd="1" destOrd="0" presId="urn:microsoft.com/office/officeart/2009/layout/CirclePictureHierarchy"/>
    <dgm:cxn modelId="{5A4D9F6C-6342-4F85-8CBC-77D6F75FD46F}" type="presParOf" srcId="{EC26E425-123D-4AE0-A301-A9D6984DCB23}" destId="{C1A47AC0-6F66-4814-B120-E5FC229402CF}" srcOrd="1" destOrd="0" presId="urn:microsoft.com/office/officeart/2009/layout/CirclePictureHierarchy"/>
    <dgm:cxn modelId="{2161A7AA-61D4-47CD-AA77-F48FB444F74B}" type="presParOf" srcId="{C1A47AC0-6F66-4814-B120-E5FC229402CF}" destId="{3B2A0B22-2C8A-4828-8750-887068B05007}" srcOrd="0" destOrd="0" presId="urn:microsoft.com/office/officeart/2009/layout/CirclePictureHierarchy"/>
    <dgm:cxn modelId="{BEAAB1E9-7E2C-46A4-92A8-96A792BB610D}" type="presParOf" srcId="{C1A47AC0-6F66-4814-B120-E5FC229402CF}" destId="{2A0DA8A1-DF35-4341-90BB-B5C9EEA7EB4F}" srcOrd="1" destOrd="0" presId="urn:microsoft.com/office/officeart/2009/layout/CirclePictureHierarchy"/>
    <dgm:cxn modelId="{AA82D16E-0A5D-41A7-9040-A2171CA8A18C}" type="presParOf" srcId="{2A0DA8A1-DF35-4341-90BB-B5C9EEA7EB4F}" destId="{5373BC01-6A4C-45DB-A95D-F21E7783BAE5}" srcOrd="0" destOrd="0" presId="urn:microsoft.com/office/officeart/2009/layout/CirclePictureHierarchy"/>
    <dgm:cxn modelId="{5B5F2F82-BF40-459D-BDFA-8EF4F45D23C3}" type="presParOf" srcId="{5373BC01-6A4C-45DB-A95D-F21E7783BAE5}" destId="{C8A42251-F051-4FA7-BB0F-3E0F0A1D57D0}" srcOrd="0" destOrd="0" presId="urn:microsoft.com/office/officeart/2009/layout/CirclePictureHierarchy"/>
    <dgm:cxn modelId="{059179B0-42A9-4E47-9EAF-022ED4607DB7}" type="presParOf" srcId="{5373BC01-6A4C-45DB-A95D-F21E7783BAE5}" destId="{F2C62052-E9EC-4901-92D8-391BAED45EB9}" srcOrd="1" destOrd="0" presId="urn:microsoft.com/office/officeart/2009/layout/CirclePictureHierarchy"/>
    <dgm:cxn modelId="{9AC78EA2-E2E7-4817-A85B-A73F40846545}" type="presParOf" srcId="{2A0DA8A1-DF35-4341-90BB-B5C9EEA7EB4F}" destId="{63E83CAF-CEE7-480B-B370-A09DE9C11F7E}" srcOrd="1" destOrd="0" presId="urn:microsoft.com/office/officeart/2009/layout/CirclePictureHierarchy"/>
    <dgm:cxn modelId="{127E3B44-357B-4DC2-A61B-4BE23C3C9B69}" type="presParOf" srcId="{C1A47AC0-6F66-4814-B120-E5FC229402CF}" destId="{926031CA-6927-4D33-80A3-31260AB6C36D}" srcOrd="2" destOrd="0" presId="urn:microsoft.com/office/officeart/2009/layout/CirclePictureHierarchy"/>
    <dgm:cxn modelId="{49E147C4-D462-4838-948C-9E800C2A35F6}" type="presParOf" srcId="{C1A47AC0-6F66-4814-B120-E5FC229402CF}" destId="{241AF513-B8B6-4904-8807-813977F32844}" srcOrd="3" destOrd="0" presId="urn:microsoft.com/office/officeart/2009/layout/CirclePictureHierarchy"/>
    <dgm:cxn modelId="{A09F117D-C861-4C7F-B1DA-3EEF4B5599A5}" type="presParOf" srcId="{241AF513-B8B6-4904-8807-813977F32844}" destId="{15278933-AFC9-4694-86EA-063096516386}" srcOrd="0" destOrd="0" presId="urn:microsoft.com/office/officeart/2009/layout/CirclePictureHierarchy"/>
    <dgm:cxn modelId="{F20AFFE7-E3F9-4E13-BC2B-4483CCAA5979}" type="presParOf" srcId="{15278933-AFC9-4694-86EA-063096516386}" destId="{5B2F584F-F070-4B09-800E-54FB51973C47}" srcOrd="0" destOrd="0" presId="urn:microsoft.com/office/officeart/2009/layout/CirclePictureHierarchy"/>
    <dgm:cxn modelId="{E0226174-6B94-49AA-8D98-B83A84C84E3E}" type="presParOf" srcId="{15278933-AFC9-4694-86EA-063096516386}" destId="{52EF85E9-9187-473A-B878-A1C2FFCA4753}" srcOrd="1" destOrd="0" presId="urn:microsoft.com/office/officeart/2009/layout/CirclePictureHierarchy"/>
    <dgm:cxn modelId="{AEE02E9D-FFD8-40B7-BC60-1EEF1D212B16}" type="presParOf" srcId="{241AF513-B8B6-4904-8807-813977F32844}" destId="{415A3BA6-96D9-4393-B9E5-AA8D4F6A41AB}" srcOrd="1" destOrd="0" presId="urn:microsoft.com/office/officeart/2009/layout/CirclePictureHierarchy"/>
    <dgm:cxn modelId="{E8501DC3-6E08-4092-8E2F-DCD41E31AAF9}" type="presParOf" srcId="{D10EAD7C-DDB5-432A-8188-041626EBA339}" destId="{EB8F13AF-80C5-4CE8-8278-6B4B3B6FEC2A}" srcOrd="2" destOrd="0" presId="urn:microsoft.com/office/officeart/2009/layout/CirclePictureHierarchy"/>
    <dgm:cxn modelId="{6F5B1744-BA6F-4E6F-B422-5300FED9BE11}" type="presParOf" srcId="{D10EAD7C-DDB5-432A-8188-041626EBA339}" destId="{D54B20E4-E4EB-4353-B006-EB28B57E445D}" srcOrd="3" destOrd="0" presId="urn:microsoft.com/office/officeart/2009/layout/CirclePictureHierarchy"/>
    <dgm:cxn modelId="{BEBBD089-5870-4B6E-9BB3-713A6265C241}" type="presParOf" srcId="{D54B20E4-E4EB-4353-B006-EB28B57E445D}" destId="{86D349AC-ABA1-4943-9B48-B09334695B45}" srcOrd="0" destOrd="0" presId="urn:microsoft.com/office/officeart/2009/layout/CirclePictureHierarchy"/>
    <dgm:cxn modelId="{938A7EC2-C54C-4C07-A24B-36AFB8FB3693}" type="presParOf" srcId="{86D349AC-ABA1-4943-9B48-B09334695B45}" destId="{4B674FC6-8071-4927-8453-37D2E631C2CE}" srcOrd="0" destOrd="0" presId="urn:microsoft.com/office/officeart/2009/layout/CirclePictureHierarchy"/>
    <dgm:cxn modelId="{A9B5FF0A-5858-4846-AEE5-E74EF49AC555}" type="presParOf" srcId="{86D349AC-ABA1-4943-9B48-B09334695B45}" destId="{3BF2D7D2-3BEE-4EE4-8D87-C6523A7F6F57}" srcOrd="1" destOrd="0" presId="urn:microsoft.com/office/officeart/2009/layout/CirclePictureHierarchy"/>
    <dgm:cxn modelId="{2CDA089F-050F-4E6A-8DDD-00C004AD23F6}" type="presParOf" srcId="{D54B20E4-E4EB-4353-B006-EB28B57E445D}" destId="{002131B5-940F-4566-BE8A-25A7EB6AABC2}" srcOrd="1" destOrd="0" presId="urn:microsoft.com/office/officeart/2009/layout/CirclePictureHierarchy"/>
    <dgm:cxn modelId="{5C90469F-9304-4A9F-B7BC-E808A3EF8DB6}" type="presParOf" srcId="{002131B5-940F-4566-BE8A-25A7EB6AABC2}" destId="{975BEF0B-2509-48C2-9FB5-92B1990887B2}" srcOrd="0" destOrd="0" presId="urn:microsoft.com/office/officeart/2009/layout/CirclePictureHierarchy"/>
    <dgm:cxn modelId="{EBDF097F-6623-46F7-8CAC-890A25177B60}" type="presParOf" srcId="{002131B5-940F-4566-BE8A-25A7EB6AABC2}" destId="{7DBA0D33-E58B-4A9D-A91A-2BF09BE2975F}" srcOrd="1" destOrd="0" presId="urn:microsoft.com/office/officeart/2009/layout/CirclePictureHierarchy"/>
    <dgm:cxn modelId="{E5BB22FF-07D8-407E-8632-173BAD7A4574}" type="presParOf" srcId="{7DBA0D33-E58B-4A9D-A91A-2BF09BE2975F}" destId="{B5E6C517-A7AB-4552-A7A9-EBFAA9287859}" srcOrd="0" destOrd="0" presId="urn:microsoft.com/office/officeart/2009/layout/CirclePictureHierarchy"/>
    <dgm:cxn modelId="{56F70149-AD54-4BA1-9DDE-407D1A24ED77}" type="presParOf" srcId="{B5E6C517-A7AB-4552-A7A9-EBFAA9287859}" destId="{1D95F2AA-AD99-428D-BD6D-FA092CDDD2D9}" srcOrd="0" destOrd="0" presId="urn:microsoft.com/office/officeart/2009/layout/CirclePictureHierarchy"/>
    <dgm:cxn modelId="{DF452634-1E98-48E7-B3A3-4F3D00CDE9F2}" type="presParOf" srcId="{B5E6C517-A7AB-4552-A7A9-EBFAA9287859}" destId="{D3668E46-FB8D-4A55-AB60-534E471720FD}" srcOrd="1" destOrd="0" presId="urn:microsoft.com/office/officeart/2009/layout/CirclePictureHierarchy"/>
    <dgm:cxn modelId="{936CD0C7-24DA-45EC-A44F-D398FF59F4F4}" type="presParOf" srcId="{7DBA0D33-E58B-4A9D-A91A-2BF09BE2975F}" destId="{2E75B1CA-0ABA-43CD-A015-02B322DFB74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BEF0B-2509-48C2-9FB5-92B1990887B2}">
      <dsp:nvSpPr>
        <dsp:cNvPr id="0" name=""/>
        <dsp:cNvSpPr/>
      </dsp:nvSpPr>
      <dsp:spPr>
        <a:xfrm>
          <a:off x="4526280" y="2413952"/>
          <a:ext cx="91440" cy="240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0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F13AF-80C5-4CE8-8278-6B4B3B6FEC2A}">
      <dsp:nvSpPr>
        <dsp:cNvPr id="0" name=""/>
        <dsp:cNvSpPr/>
      </dsp:nvSpPr>
      <dsp:spPr>
        <a:xfrm>
          <a:off x="3000375" y="1411922"/>
          <a:ext cx="1571625" cy="24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7"/>
              </a:lnTo>
              <a:lnTo>
                <a:pt x="1571625" y="120967"/>
              </a:lnTo>
              <a:lnTo>
                <a:pt x="1571625" y="240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031CA-6927-4D33-80A3-31260AB6C36D}">
      <dsp:nvSpPr>
        <dsp:cNvPr id="0" name=""/>
        <dsp:cNvSpPr/>
      </dsp:nvSpPr>
      <dsp:spPr>
        <a:xfrm>
          <a:off x="1428749" y="2413952"/>
          <a:ext cx="1047749" cy="240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7"/>
              </a:lnTo>
              <a:lnTo>
                <a:pt x="1047749" y="120967"/>
              </a:lnTo>
              <a:lnTo>
                <a:pt x="1047749" y="2400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A0B22-2C8A-4828-8750-887068B05007}">
      <dsp:nvSpPr>
        <dsp:cNvPr id="0" name=""/>
        <dsp:cNvSpPr/>
      </dsp:nvSpPr>
      <dsp:spPr>
        <a:xfrm>
          <a:off x="380999" y="2413952"/>
          <a:ext cx="1047750" cy="240029"/>
        </a:xfrm>
        <a:custGeom>
          <a:avLst/>
          <a:gdLst/>
          <a:ahLst/>
          <a:cxnLst/>
          <a:rect l="0" t="0" r="0" b="0"/>
          <a:pathLst>
            <a:path>
              <a:moveTo>
                <a:pt x="1047750" y="0"/>
              </a:moveTo>
              <a:lnTo>
                <a:pt x="1047750" y="120967"/>
              </a:lnTo>
              <a:lnTo>
                <a:pt x="0" y="120967"/>
              </a:lnTo>
              <a:lnTo>
                <a:pt x="0" y="2400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D1572-EF38-4124-BF8E-30DAFD9C23A2}">
      <dsp:nvSpPr>
        <dsp:cNvPr id="0" name=""/>
        <dsp:cNvSpPr/>
      </dsp:nvSpPr>
      <dsp:spPr>
        <a:xfrm>
          <a:off x="1428749" y="1411922"/>
          <a:ext cx="1571625" cy="240030"/>
        </a:xfrm>
        <a:custGeom>
          <a:avLst/>
          <a:gdLst/>
          <a:ahLst/>
          <a:cxnLst/>
          <a:rect l="0" t="0" r="0" b="0"/>
          <a:pathLst>
            <a:path>
              <a:moveTo>
                <a:pt x="1571625" y="0"/>
              </a:moveTo>
              <a:lnTo>
                <a:pt x="1571625" y="120967"/>
              </a:lnTo>
              <a:lnTo>
                <a:pt x="0" y="120967"/>
              </a:lnTo>
              <a:lnTo>
                <a:pt x="0" y="240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E70E3-03B7-4EB4-A923-06C0012D6357}">
      <dsp:nvSpPr>
        <dsp:cNvPr id="0" name=""/>
        <dsp:cNvSpPr/>
      </dsp:nvSpPr>
      <dsp:spPr>
        <a:xfrm>
          <a:off x="2619375" y="649922"/>
          <a:ext cx="761999" cy="7619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4CE54-7889-4786-8040-3E6425424769}">
      <dsp:nvSpPr>
        <dsp:cNvPr id="0" name=""/>
        <dsp:cNvSpPr/>
      </dsp:nvSpPr>
      <dsp:spPr>
        <a:xfrm>
          <a:off x="3381375" y="64801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семья</a:t>
          </a:r>
          <a:endParaRPr lang="ru-RU" sz="2100" kern="1200" dirty="0"/>
        </a:p>
      </dsp:txBody>
      <dsp:txXfrm>
        <a:off x="3381375" y="648017"/>
        <a:ext cx="1143000" cy="761999"/>
      </dsp:txXfrm>
    </dsp:sp>
    <dsp:sp modelId="{FF8BAC0B-B1D9-4A3F-BDEC-785D26B5FB72}">
      <dsp:nvSpPr>
        <dsp:cNvPr id="0" name=""/>
        <dsp:cNvSpPr/>
      </dsp:nvSpPr>
      <dsp:spPr>
        <a:xfrm>
          <a:off x="1047750" y="1651952"/>
          <a:ext cx="761999" cy="7619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14BE1-C6F6-4FAF-8982-3077AED4C312}">
      <dsp:nvSpPr>
        <dsp:cNvPr id="0" name=""/>
        <dsp:cNvSpPr/>
      </dsp:nvSpPr>
      <dsp:spPr>
        <a:xfrm>
          <a:off x="1809749" y="165004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Это тепло</a:t>
          </a:r>
          <a:endParaRPr lang="ru-RU" sz="2100" kern="1200" dirty="0"/>
        </a:p>
      </dsp:txBody>
      <dsp:txXfrm>
        <a:off x="1809749" y="1650047"/>
        <a:ext cx="1143000" cy="761999"/>
      </dsp:txXfrm>
    </dsp:sp>
    <dsp:sp modelId="{C8A42251-F051-4FA7-BB0F-3E0F0A1D57D0}">
      <dsp:nvSpPr>
        <dsp:cNvPr id="0" name=""/>
        <dsp:cNvSpPr/>
      </dsp:nvSpPr>
      <dsp:spPr>
        <a:xfrm>
          <a:off x="0" y="2653982"/>
          <a:ext cx="761999" cy="7619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62052-E9EC-4901-92D8-391BAED45EB9}">
      <dsp:nvSpPr>
        <dsp:cNvPr id="0" name=""/>
        <dsp:cNvSpPr/>
      </dsp:nvSpPr>
      <dsp:spPr>
        <a:xfrm>
          <a:off x="761999" y="265207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Это любовь</a:t>
          </a:r>
          <a:endParaRPr lang="ru-RU" sz="2100" kern="1200" dirty="0"/>
        </a:p>
      </dsp:txBody>
      <dsp:txXfrm>
        <a:off x="761999" y="2652077"/>
        <a:ext cx="1143000" cy="761999"/>
      </dsp:txXfrm>
    </dsp:sp>
    <dsp:sp modelId="{5B2F584F-F070-4B09-800E-54FB51973C47}">
      <dsp:nvSpPr>
        <dsp:cNvPr id="0" name=""/>
        <dsp:cNvSpPr/>
      </dsp:nvSpPr>
      <dsp:spPr>
        <a:xfrm>
          <a:off x="2095499" y="2653982"/>
          <a:ext cx="761999" cy="7619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F85E9-9187-473A-B878-A1C2FFCA4753}">
      <dsp:nvSpPr>
        <dsp:cNvPr id="0" name=""/>
        <dsp:cNvSpPr/>
      </dsp:nvSpPr>
      <dsp:spPr>
        <a:xfrm>
          <a:off x="2857500" y="265207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Это счастье</a:t>
          </a:r>
          <a:endParaRPr lang="ru-RU" sz="2100" kern="1200" dirty="0"/>
        </a:p>
      </dsp:txBody>
      <dsp:txXfrm>
        <a:off x="2857500" y="2652077"/>
        <a:ext cx="1143000" cy="761999"/>
      </dsp:txXfrm>
    </dsp:sp>
    <dsp:sp modelId="{4B674FC6-8071-4927-8453-37D2E631C2CE}">
      <dsp:nvSpPr>
        <dsp:cNvPr id="0" name=""/>
        <dsp:cNvSpPr/>
      </dsp:nvSpPr>
      <dsp:spPr>
        <a:xfrm>
          <a:off x="4191000" y="1651952"/>
          <a:ext cx="761999" cy="76199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2D7D2-3BEE-4EE4-8D87-C6523A7F6F57}">
      <dsp:nvSpPr>
        <dsp:cNvPr id="0" name=""/>
        <dsp:cNvSpPr/>
      </dsp:nvSpPr>
      <dsp:spPr>
        <a:xfrm>
          <a:off x="4953000" y="165004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Это доброта</a:t>
          </a:r>
          <a:endParaRPr lang="ru-RU" sz="2100" kern="1200" dirty="0"/>
        </a:p>
      </dsp:txBody>
      <dsp:txXfrm>
        <a:off x="4953000" y="1650047"/>
        <a:ext cx="1143000" cy="761999"/>
      </dsp:txXfrm>
    </dsp:sp>
    <dsp:sp modelId="{1D95F2AA-AD99-428D-BD6D-FA092CDDD2D9}">
      <dsp:nvSpPr>
        <dsp:cNvPr id="0" name=""/>
        <dsp:cNvSpPr/>
      </dsp:nvSpPr>
      <dsp:spPr>
        <a:xfrm>
          <a:off x="4191000" y="2653982"/>
          <a:ext cx="761999" cy="76199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68E46-FB8D-4A55-AB60-534E471720FD}">
      <dsp:nvSpPr>
        <dsp:cNvPr id="0" name=""/>
        <dsp:cNvSpPr/>
      </dsp:nvSpPr>
      <dsp:spPr>
        <a:xfrm>
          <a:off x="4953000" y="2652077"/>
          <a:ext cx="1143000" cy="76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Это радость</a:t>
          </a:r>
        </a:p>
      </dsp:txBody>
      <dsp:txXfrm>
        <a:off x="4953000" y="2652077"/>
        <a:ext cx="1143000" cy="76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2ACCD"/>
            </a:gs>
            <a:gs pos="50000">
              <a:srgbClr val="D34DB6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счастливая семья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 smtClean="0"/>
              <a:t>ученицы</a:t>
            </a:r>
            <a:r>
              <a:rPr lang="en-US" dirty="0" smtClean="0"/>
              <a:t> 30 </a:t>
            </a:r>
            <a:r>
              <a:rPr lang="ru-RU" dirty="0" smtClean="0"/>
              <a:t>школы </a:t>
            </a:r>
            <a:r>
              <a:rPr lang="ru-RU" dirty="0" smtClean="0"/>
              <a:t>6-б класса</a:t>
            </a:r>
          </a:p>
          <a:p>
            <a:r>
              <a:rPr lang="ru-RU" dirty="0" smtClean="0"/>
              <a:t>Виниченко </a:t>
            </a:r>
            <a:r>
              <a:rPr lang="ru-RU" dirty="0" smtClean="0"/>
              <a:t>Софии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5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20888"/>
            <a:ext cx="9144000" cy="4437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0" y="0"/>
            <a:ext cx="9252520" cy="242088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395536" y="2919720"/>
            <a:ext cx="1152128" cy="93610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7" name="Сердце 6"/>
          <p:cNvSpPr/>
          <p:nvPr/>
        </p:nvSpPr>
        <p:spPr>
          <a:xfrm>
            <a:off x="395536" y="4509120"/>
            <a:ext cx="1224136" cy="93610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8" name="Сердце 7"/>
          <p:cNvSpPr/>
          <p:nvPr/>
        </p:nvSpPr>
        <p:spPr>
          <a:xfrm>
            <a:off x="2771800" y="2919720"/>
            <a:ext cx="1512168" cy="10081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старших брата</a:t>
            </a:r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2771800" y="4413138"/>
            <a:ext cx="1260140" cy="108012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бабушка</a:t>
            </a:r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5436096" y="3341961"/>
            <a:ext cx="1872208" cy="1589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3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250">
              <a:schemeClr val="accent2">
                <a:lumMod val="60000"/>
                <a:lumOff val="40000"/>
              </a:schemeClr>
            </a:gs>
            <a:gs pos="26656">
              <a:srgbClr val="DF707E"/>
            </a:gs>
            <a:gs pos="0">
              <a:srgbClr val="FF0000"/>
            </a:gs>
            <a:gs pos="50000">
              <a:srgbClr val="C5218E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9999341"/>
              </p:ext>
            </p:extLst>
          </p:nvPr>
        </p:nvGraphicFramePr>
        <p:xfrm>
          <a:off x="-1908720" y="2708920"/>
          <a:ext cx="4104456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35382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855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"/>
            <a:ext cx="4024043" cy="307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78" y="3040539"/>
            <a:ext cx="5121275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6" y="3040538"/>
            <a:ext cx="4024313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42" y="1776"/>
            <a:ext cx="5119957" cy="30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6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57" b="94643" l="9699" r="899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6624736" cy="31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-24060" y="1196752"/>
            <a:ext cx="2223850" cy="5544616"/>
            <a:chOff x="-24060" y="1196752"/>
            <a:chExt cx="2223850" cy="554461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1600" y="2852936"/>
              <a:ext cx="135909" cy="38884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блако 4"/>
            <p:cNvSpPr/>
            <p:nvPr/>
          </p:nvSpPr>
          <p:spPr>
            <a:xfrm>
              <a:off x="-24060" y="2186001"/>
              <a:ext cx="1292090" cy="1944216"/>
            </a:xfrm>
            <a:prstGeom prst="clou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блако 5"/>
            <p:cNvSpPr/>
            <p:nvPr/>
          </p:nvSpPr>
          <p:spPr>
            <a:xfrm>
              <a:off x="971600" y="2068557"/>
              <a:ext cx="1228190" cy="2179103"/>
            </a:xfrm>
            <a:prstGeom prst="clou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блако 6"/>
            <p:cNvSpPr/>
            <p:nvPr/>
          </p:nvSpPr>
          <p:spPr>
            <a:xfrm>
              <a:off x="35496" y="1196752"/>
              <a:ext cx="1872208" cy="1512168"/>
            </a:xfrm>
            <a:prstGeom prst="clou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2262187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лнце 8"/>
          <p:cNvSpPr/>
          <p:nvPr/>
        </p:nvSpPr>
        <p:spPr>
          <a:xfrm>
            <a:off x="2411760" y="260648"/>
            <a:ext cx="1800200" cy="158417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-3305" y="116632"/>
            <a:ext cx="1789775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258028" y="285572"/>
            <a:ext cx="1656184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55556E-6 C 0.01094 -0.0014 0.01545 -0.00441 0.02552 -0.00649 C 0.04583 -0.01042 0.06736 -0.0139 0.08785 -0.01621 C 0.10503 -0.02084 0.12014 -0.02316 0.13785 -0.02431 C 0.1816 -0.02339 0.19948 -0.0213 0.23541 -0.01783 C 0.24705 -0.0139 0.25555 -0.01251 0.26823 -0.01135 C 0.28507 -0.00394 0.30295 -0.00024 0.32066 0.00161 C 0.33594 0.00833 0.36024 0.00485 0.37309 0.00485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5 -0.01852 C -0.11285 -0.0132 -0.12535 -0.01436 -0.13768 -0.01366 C -0.15348 -0.0095 -0.16528 -0.00695 -0.1816 -0.00556 C -0.19931 0.00231 -0.22205 0.00231 -0.24011 0.00416 C -0.26216 0.00324 -0.2724 0.00208 -0.29132 -0.0007 C -0.30087 -0.00487 -0.31059 -0.00533 -0.32049 -0.00718 C -0.34844 -0.0125 -0.36737 -0.01413 -0.3974 -0.01528 C -0.4007 -0.01575 -0.40382 -0.01621 -0.40712 -0.0169 C -0.40834 -0.01713 -0.41077 -0.01852 -0.41077 -0.01852 L -0.21441 -0.02176 " pathEditMode="relative" ptsTypes="ffffffff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Ты всегда будешь счастлив только со своей семьей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7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4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Моя счастливая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Ты всегда будешь счастлив только со своей семьей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Luci</dc:creator>
  <cp:lastModifiedBy>Ученик08</cp:lastModifiedBy>
  <cp:revision>10</cp:revision>
  <dcterms:created xsi:type="dcterms:W3CDTF">2019-04-28T16:44:13Z</dcterms:created>
  <dcterms:modified xsi:type="dcterms:W3CDTF">2019-05-03T12:16:37Z</dcterms:modified>
</cp:coreProperties>
</file>