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7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7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888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64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5847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8879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1125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349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634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010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963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443CA6-8F52-4A63-8945-7F76E346BFB0}" type="datetimeFigureOut">
              <a:rPr lang="ru-UA" smtClean="0"/>
              <a:t>02.05.2019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0A48F1-51E9-47E2-A247-48647EFE5CE1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961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D4B54-4D11-4D54-B825-EAFABC8CB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Моя счастливая семья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7191A0-FD18-4802-8B60-79911A469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 головин максим 6-б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6554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1D053D-6155-4044-AF7B-DB64EE11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70355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Семья-это самые близкие люди , которые находятся рядом и готовы поддержать в трудную минуту. У меня хорошая семья. </a:t>
            </a:r>
            <a:endParaRPr lang="ru-UA" sz="40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600647-208A-4244-A932-C071B721F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5955" y="3429000"/>
            <a:ext cx="3281594" cy="34327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F486C0-B294-418E-929C-75E4A7AEB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5" y="3568823"/>
            <a:ext cx="5055240" cy="32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1AF6A-E651-4EA9-9E54-A7FE9CE7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в семье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мама,она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следит,чтобы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доме было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уютно,ЧИСТО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ВСЕМ БЫЛО КОМФОРТНО.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9E879C-EC59-470E-AA0C-CE711DA8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212">
            <a:off x="8840996" y="3127707"/>
            <a:ext cx="2456661" cy="32503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BF7211-554B-40CB-BD48-76B90F862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194">
            <a:off x="4340902" y="3605225"/>
            <a:ext cx="4317436" cy="2756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21784D-CB41-4A8E-889B-D71D2246D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273">
            <a:off x="1112940" y="3758411"/>
            <a:ext cx="2975480" cy="22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9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3">
                <a:lumMod val="60000"/>
                <a:lumOff val="40000"/>
              </a:schemeClr>
            </a:gs>
            <a:gs pos="53000">
              <a:srgbClr val="FF0000"/>
            </a:gs>
            <a:gs pos="69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668AB-CCAE-44AE-8F0D-9FF7A98D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abriola" panose="04040605051002020D02" pitchFamily="82" charset="0"/>
              </a:rPr>
              <a:t>В нашей семье есть свои традиции. Летом мы все вместе ездим на море.</a:t>
            </a:r>
            <a:endParaRPr lang="ru-UA" dirty="0">
              <a:latin typeface="Gabriola" panose="04040605051002020D02" pitchFamily="8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2B7CE-A9D2-4DD4-A1D0-65DA8B40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046">
            <a:off x="7663371" y="2082989"/>
            <a:ext cx="3944645" cy="22188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AA0EA7-B497-4E11-A246-8F010AF8E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862">
            <a:off x="1215239" y="2495534"/>
            <a:ext cx="2642964" cy="16518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99519D-DFEB-481E-8529-4E19F2677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54" y="3641316"/>
            <a:ext cx="4473892" cy="26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6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3DF8A-CE51-4D54-B8FB-F45A25F7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  <a:latin typeface="Impact" panose="020B0806030902050204" pitchFamily="34" charset="0"/>
              </a:rPr>
              <a:t>Обязательно отмечаем дни рождения.</a:t>
            </a:r>
            <a:endParaRPr lang="ru-UA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33B30-9933-45DA-A7AC-4229384E3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379">
            <a:off x="8422967" y="3405645"/>
            <a:ext cx="2720444" cy="26671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DB1E15-C915-4429-806D-AA3E53C86A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r="18293" b="44452"/>
          <a:stretch/>
        </p:blipFill>
        <p:spPr>
          <a:xfrm rot="20331514">
            <a:off x="1130896" y="3458045"/>
            <a:ext cx="4100511" cy="23574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2C01FC-B30A-4E4F-BA1D-7DC893D19C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7" t="6324" r="27720" b="9348"/>
          <a:stretch/>
        </p:blipFill>
        <p:spPr>
          <a:xfrm>
            <a:off x="5640110" y="1642801"/>
            <a:ext cx="1591857" cy="29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5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D1CD2-322D-4CFF-8C52-48282EF4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Зимой ездим кататься на лыжах в </a:t>
            </a:r>
            <a:r>
              <a:rPr lang="ru-RU" dirty="0" err="1">
                <a:solidFill>
                  <a:schemeClr val="bg1"/>
                </a:solidFill>
              </a:rPr>
              <a:t>карпаты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58208A-56B4-4317-AD2F-2FA0D72B7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26" y="4286250"/>
            <a:ext cx="5066053" cy="257175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D988EF-5926-4769-BCEF-7338EC63D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132">
            <a:off x="956007" y="3128660"/>
            <a:ext cx="2604333" cy="1562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A8400D-D1CE-4ED8-B8CF-A98E6556B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928">
            <a:off x="8356518" y="2334106"/>
            <a:ext cx="3175163" cy="22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FD90C-2C6D-4584-ACA1-5774DA03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Ходим в </a:t>
            </a:r>
            <a:r>
              <a:rPr lang="ru-RU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церковь,обязательно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 бываем на службе в рождество и пасху.</a:t>
            </a:r>
            <a:endParaRPr lang="ru-UA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3AD08-9355-4EE8-B2FC-756CFF036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57" y="4824282"/>
            <a:ext cx="3258265" cy="20337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49BA3F-FAD5-48B9-891E-205393088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426">
            <a:off x="1133685" y="3799008"/>
            <a:ext cx="4128022" cy="23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FCBAE-436E-4D16-9D89-7B345F15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В день победы приносим цветы к вечному огню.</a:t>
            </a:r>
            <a:endParaRPr lang="ru-UA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3DA3ED-AF0F-4D90-BE5E-899508672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496">
            <a:off x="8542264" y="2279691"/>
            <a:ext cx="3107252" cy="192261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7F023D-9FB9-44A1-A2BA-3A58F61AA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888446"/>
            <a:ext cx="1634397" cy="2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1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098FF-798B-449C-9A2D-E379A075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321474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rgbClr val="C00000"/>
                </a:solidFill>
              </a:rPr>
              <a:t>Я люблю свою семью!</a:t>
            </a:r>
            <a:endParaRPr lang="ru-UA" sz="80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ED127-D1FE-4EE4-A690-16BEAA5F7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12516"/>
          <a:stretch/>
        </p:blipFill>
        <p:spPr>
          <a:xfrm>
            <a:off x="1100341" y="1813606"/>
            <a:ext cx="10468841" cy="47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005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91</TotalTime>
  <Words>102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Corbel</vt:lpstr>
      <vt:lpstr>Gabriola</vt:lpstr>
      <vt:lpstr>Gill Sans MT</vt:lpstr>
      <vt:lpstr>Impact</vt:lpstr>
      <vt:lpstr>Monotype Corsiva</vt:lpstr>
      <vt:lpstr>Segoe UI Black</vt:lpstr>
      <vt:lpstr>Times New Roman</vt:lpstr>
      <vt:lpstr>Эмблема</vt:lpstr>
      <vt:lpstr>Моя счастливая семья</vt:lpstr>
      <vt:lpstr>Семья-это самые близкие люди , которые находятся рядом и готовы поддержать в трудную минуту. У меня хорошая семья. </vt:lpstr>
      <vt:lpstr>Главная в семье мама,она следит,чтобы в доме было уютно,ЧИСТО И ВСЕМ БЫЛО КОМФОРТНО.</vt:lpstr>
      <vt:lpstr>В нашей семье есть свои традиции. Летом мы все вместе ездим на море.</vt:lpstr>
      <vt:lpstr>Обязательно отмечаем дни рождения.</vt:lpstr>
      <vt:lpstr>Зимой ездим кататься на лыжах в карпаты.</vt:lpstr>
      <vt:lpstr>Ходим в церковь,обязательно бываем на службе в рождество и пасху.</vt:lpstr>
      <vt:lpstr>В день победы приносим цветы к вечному огню.</vt:lpstr>
      <vt:lpstr>Я люблю свою семью!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счастливая семья</dc:title>
  <dc:creator>Максим головин</dc:creator>
  <cp:lastModifiedBy>Максим головин</cp:lastModifiedBy>
  <cp:revision>14</cp:revision>
  <dcterms:created xsi:type="dcterms:W3CDTF">2019-05-01T12:37:36Z</dcterms:created>
  <dcterms:modified xsi:type="dcterms:W3CDTF">2019-05-02T17:20:47Z</dcterms:modified>
</cp:coreProperties>
</file>