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C8B7-0169-4CFC-849C-FA0B49C181B8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88836-C4D5-420C-AE6C-2F827EC65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9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8836-C4D5-420C-AE6C-2F827EC65A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8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8836-C4D5-420C-AE6C-2F827EC65A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2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54" y="5643578"/>
            <a:ext cx="4786346" cy="885820"/>
          </a:xfrm>
        </p:spPr>
        <p:txBody>
          <a:bodyPr/>
          <a:lstStyle/>
          <a:p>
            <a:r>
              <a:rPr lang="uk-UA" dirty="0" err="1" smtClean="0"/>
              <a:t>Презентацию</a:t>
            </a:r>
            <a:r>
              <a:rPr lang="uk-UA" dirty="0" smtClean="0"/>
              <a:t> </a:t>
            </a:r>
            <a:r>
              <a:rPr lang="uk-UA" dirty="0" err="1" smtClean="0"/>
              <a:t>готовил</a:t>
            </a:r>
            <a:r>
              <a:rPr lang="uk-UA" dirty="0" smtClean="0"/>
              <a:t> </a:t>
            </a:r>
            <a:r>
              <a:rPr lang="uk-UA" dirty="0" err="1" smtClean="0"/>
              <a:t>Добрянский</a:t>
            </a:r>
            <a:r>
              <a:rPr lang="uk-UA" dirty="0" smtClean="0"/>
              <a:t> Олег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i="1" dirty="0" smtClean="0"/>
              <a:t>Краса батьківства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772400" cy="1143000"/>
          </a:xfrm>
        </p:spPr>
        <p:txBody>
          <a:bodyPr>
            <a:noAutofit/>
          </a:bodyPr>
          <a:lstStyle/>
          <a:p>
            <a:r>
              <a:rPr lang="uk-UA" sz="5400" dirty="0" smtClean="0"/>
              <a:t>Бути батьком дуже відповідально!!!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89240"/>
            <a:ext cx="46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Дякую за увагу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225" y="2828925"/>
            <a:ext cx="2628900" cy="174307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3916234" cy="258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757242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3563267" cy="3273942"/>
          </a:xfrm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65008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На мою думку, великий </a:t>
            </a:r>
            <a:r>
              <a:rPr lang="ru-RU" sz="4400" dirty="0" err="1" smtClean="0"/>
              <a:t>виклик</a:t>
            </a:r>
            <a:r>
              <a:rPr lang="ru-RU" sz="4400" dirty="0" smtClean="0"/>
              <a:t> для </a:t>
            </a:r>
            <a:r>
              <a:rPr lang="ru-RU" sz="4400" dirty="0" err="1" smtClean="0"/>
              <a:t>сучасної</a:t>
            </a:r>
            <a:r>
              <a:rPr lang="ru-RU" sz="4400" dirty="0" smtClean="0"/>
              <a:t> люди ни </a:t>
            </a:r>
            <a:r>
              <a:rPr lang="ru-RU" sz="4400" dirty="0" err="1" smtClean="0"/>
              <a:t>сьогодні</a:t>
            </a:r>
            <a:r>
              <a:rPr lang="ru-RU" sz="4400" dirty="0" smtClean="0"/>
              <a:t> — </a:t>
            </a:r>
            <a:r>
              <a:rPr lang="ru-RU" sz="4400" dirty="0" err="1" smtClean="0"/>
              <a:t>це</a:t>
            </a:r>
            <a:r>
              <a:rPr lang="ru-RU" sz="4400" dirty="0" smtClean="0"/>
              <a:t> бути мамою </a:t>
            </a:r>
            <a:r>
              <a:rPr lang="ru-RU" sz="4400" dirty="0" err="1" smtClean="0"/>
              <a:t>чи</a:t>
            </a:r>
            <a:r>
              <a:rPr lang="ru-RU" sz="4400" dirty="0" smtClean="0"/>
              <a:t> татом.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наразі</a:t>
            </a:r>
            <a:r>
              <a:rPr lang="ru-RU" b="1" dirty="0" smtClean="0"/>
              <a:t> не так просто бути бать </a:t>
            </a:r>
            <a:r>
              <a:rPr lang="ru-RU" b="1" dirty="0" err="1" smtClean="0"/>
              <a:t>ками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1772816"/>
            <a:ext cx="4032448" cy="2649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/>
              <a:t>Діти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завжди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з'являються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довгому</a:t>
            </a:r>
            <a:r>
              <a:rPr lang="ru-RU" sz="1800" dirty="0" smtClean="0"/>
              <a:t> списку </a:t>
            </a:r>
            <a:r>
              <a:rPr lang="ru-RU" sz="1800" dirty="0" err="1" smtClean="0"/>
              <a:t>життєвих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планів</a:t>
            </a:r>
            <a:r>
              <a:rPr lang="ru-RU" sz="1800" dirty="0" smtClean="0"/>
              <a:t>. І ми, напевно, не раз читали </a:t>
            </a:r>
            <a:r>
              <a:rPr lang="ru-RU" sz="1800" dirty="0" err="1" smtClean="0"/>
              <a:t>дискусії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зра</a:t>
            </a:r>
            <a:r>
              <a:rPr lang="ru-RU" sz="1800" dirty="0" smtClean="0"/>
              <a:t> </a:t>
            </a:r>
            <a:r>
              <a:rPr lang="ru-RU" sz="1800" dirty="0" err="1" smtClean="0"/>
              <a:t>зок</a:t>
            </a:r>
            <a:r>
              <a:rPr lang="ru-RU" sz="1800" dirty="0" smtClean="0"/>
              <a:t> — </a:t>
            </a:r>
            <a:r>
              <a:rPr lang="ru-RU" sz="1800" dirty="0" err="1" smtClean="0"/>
              <a:t>діти</a:t>
            </a:r>
            <a:r>
              <a:rPr lang="ru-RU" sz="1800" dirty="0" smtClean="0"/>
              <a:t> як велика </a:t>
            </a:r>
            <a:r>
              <a:rPr lang="ru-RU" sz="1800" dirty="0" err="1" smtClean="0"/>
              <a:t>радість</a:t>
            </a:r>
            <a:r>
              <a:rPr lang="ru-RU" sz="1800" dirty="0" smtClean="0"/>
              <a:t> </a:t>
            </a:r>
            <a:r>
              <a:rPr lang="ru-RU" sz="1800" dirty="0"/>
              <a:t>,</a:t>
            </a:r>
            <a:r>
              <a:rPr lang="en-US" sz="1800" dirty="0" smtClean="0"/>
              <a:t> </a:t>
            </a:r>
            <a:r>
              <a:rPr lang="ru-RU" sz="1800" dirty="0" err="1" smtClean="0"/>
              <a:t>діти</a:t>
            </a:r>
            <a:r>
              <a:rPr lang="ru-RU" sz="1800" dirty="0" smtClean="0"/>
              <a:t> як </a:t>
            </a:r>
            <a:r>
              <a:rPr lang="ru-RU" sz="1800" dirty="0" err="1" smtClean="0"/>
              <a:t>необхідність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тягар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4" name="Рисунок 3" descr="Без названи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8" y="1357297"/>
            <a:ext cx="3786214" cy="2519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00506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 нами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справ — </a:t>
            </a:r>
            <a:r>
              <a:rPr lang="ru-RU" dirty="0" err="1"/>
              <a:t>навчання</a:t>
            </a:r>
            <a:r>
              <a:rPr lang="ru-RU" dirty="0"/>
              <a:t>, робота, </a:t>
            </a:r>
            <a:r>
              <a:rPr lang="ru-RU" dirty="0" err="1"/>
              <a:t>подорожі</a:t>
            </a:r>
            <a:r>
              <a:rPr lang="ru-RU" dirty="0"/>
              <a:t>, </a:t>
            </a:r>
            <a:r>
              <a:rPr lang="ru-RU" dirty="0" err="1"/>
              <a:t>інтернет</a:t>
            </a:r>
            <a:r>
              <a:rPr lang="ru-RU" dirty="0"/>
              <a:t>, </a:t>
            </a:r>
            <a:r>
              <a:rPr lang="ru-RU" dirty="0" err="1"/>
              <a:t>друзі</a:t>
            </a:r>
            <a:r>
              <a:rPr lang="ru-RU" dirty="0"/>
              <a:t> і так </a:t>
            </a:r>
            <a:r>
              <a:rPr lang="ru-RU" dirty="0" err="1"/>
              <a:t>далі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76850"/>
            <a:ext cx="3542550" cy="234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Дружнє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сім'ї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робоче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середовище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5257808" cy="123347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Третину — якщо не більше — свого життя ми проводимо на роботі, яка є чи то нашим покликанням, чи необхідністю.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3929066"/>
            <a:ext cx="4500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Поняття «дружнього до сім'ї робочого середовища» передбачає те, що працівникам надається змога </a:t>
            </a:r>
            <a:r>
              <a:rPr lang="uk-UA" dirty="0" smtClean="0"/>
              <a:t>адекватно </a:t>
            </a:r>
            <a:r>
              <a:rPr lang="uk-UA" dirty="0" smtClean="0"/>
              <a:t>поєднувати роботу і родинні </a:t>
            </a:r>
            <a:r>
              <a:rPr lang="uk-UA" dirty="0" smtClean="0"/>
              <a:t>зобов'язання</a:t>
            </a:r>
            <a:r>
              <a:rPr lang="uk-UA" dirty="0" smtClean="0"/>
              <a:t>, коротше кажучи, менше </a:t>
            </a:r>
            <a:r>
              <a:rPr lang="uk-UA" dirty="0" smtClean="0"/>
              <a:t>перебувати </a:t>
            </a:r>
            <a:r>
              <a:rPr lang="uk-UA" dirty="0" smtClean="0"/>
              <a:t>у стресі, бути більшою мірою щасливими.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786322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А це означає що треба проводити більше часу з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єю</a:t>
            </a:r>
            <a:endParaRPr lang="ru-RU" sz="2800" dirty="0"/>
          </a:p>
        </p:txBody>
      </p:sp>
      <p:pic>
        <p:nvPicPr>
          <p:cNvPr id="6" name="Рисунок 5" descr="Без названия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57298"/>
            <a:ext cx="3146511" cy="2443173"/>
          </a:xfrm>
          <a:prstGeom prst="rect">
            <a:avLst/>
          </a:prstGeom>
        </p:spPr>
      </p:pic>
      <p:pic>
        <p:nvPicPr>
          <p:cNvPr id="7" name="Рисунок 6" descr="Без назван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428868"/>
            <a:ext cx="2847979" cy="251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772400" cy="1143000"/>
          </a:xfrm>
        </p:spPr>
        <p:txBody>
          <a:bodyPr>
            <a:noAutofit/>
          </a:bodyPr>
          <a:lstStyle/>
          <a:p>
            <a:r>
              <a:rPr lang="ru-RU" b="1" i="1" dirty="0" err="1" smtClean="0"/>
              <a:t>Батьком</a:t>
            </a:r>
            <a:r>
              <a:rPr lang="ru-RU" b="1" i="1" dirty="0" smtClean="0"/>
              <a:t> бути нелегко: </a:t>
            </a:r>
            <a:r>
              <a:rPr lang="ru-RU" b="1" i="1" dirty="0" smtClean="0"/>
              <a:t>3 </a:t>
            </a:r>
            <a:r>
              <a:rPr lang="ru-RU" b="1" i="1" dirty="0" err="1" smtClean="0"/>
              <a:t>заповідей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батьківства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186766" cy="48768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• Не </a:t>
            </a:r>
            <a:r>
              <a:rPr lang="ru-RU" sz="1600" dirty="0" err="1" smtClean="0"/>
              <a:t>чекай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твоя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буде такою, як </a:t>
            </a:r>
            <a:r>
              <a:rPr lang="ru-RU" sz="1600" dirty="0" err="1" smtClean="0"/>
              <a:t>ти</a:t>
            </a:r>
            <a:r>
              <a:rPr lang="ru-RU" sz="1600" dirty="0" smtClean="0"/>
              <a:t>.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– як </a:t>
            </a:r>
            <a:r>
              <a:rPr lang="ru-RU" sz="1600" dirty="0" err="1" smtClean="0"/>
              <a:t>ти</a:t>
            </a:r>
            <a:r>
              <a:rPr lang="ru-RU" sz="1600" dirty="0" smtClean="0"/>
              <a:t> </a:t>
            </a:r>
            <a:r>
              <a:rPr lang="ru-RU" sz="1600" dirty="0" err="1" smtClean="0"/>
              <a:t>хочеш</a:t>
            </a:r>
            <a:r>
              <a:rPr lang="ru-RU" sz="1600" dirty="0" smtClean="0"/>
              <a:t>. </a:t>
            </a:r>
            <a:r>
              <a:rPr lang="ru-RU" sz="1600" dirty="0" err="1" smtClean="0"/>
              <a:t>Допоможи</a:t>
            </a:r>
            <a:r>
              <a:rPr lang="ru-RU" sz="1600" dirty="0" smtClean="0"/>
              <a:t> </a:t>
            </a:r>
            <a:r>
              <a:rPr lang="ru-RU" sz="1600" dirty="0" err="1" smtClean="0"/>
              <a:t>їй</a:t>
            </a:r>
            <a:r>
              <a:rPr lang="ru-RU" sz="1600" dirty="0" smtClean="0"/>
              <a:t> стати собою, а не тобою.</a:t>
            </a:r>
            <a:br>
              <a:rPr lang="ru-RU" sz="1600" dirty="0" smtClean="0"/>
            </a:br>
            <a:r>
              <a:rPr lang="ru-RU" sz="1600" dirty="0" smtClean="0"/>
              <a:t>• Не думай,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твоя: вона – </a:t>
            </a:r>
            <a:r>
              <a:rPr lang="ru-RU" sz="1600" dirty="0" err="1" smtClean="0"/>
              <a:t>Божа</a:t>
            </a:r>
            <a:r>
              <a:rPr lang="ru-RU" sz="1600" dirty="0" smtClean="0"/>
              <a:t>. Вона </a:t>
            </a:r>
            <a:r>
              <a:rPr lang="ru-RU" sz="1600" dirty="0" err="1" smtClean="0"/>
              <a:t>особистість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• </a:t>
            </a:r>
            <a:r>
              <a:rPr lang="ru-RU" sz="1600" dirty="0" smtClean="0"/>
              <a:t>Не </a:t>
            </a:r>
            <a:r>
              <a:rPr lang="ru-RU" sz="1600" dirty="0" err="1" smtClean="0"/>
              <a:t>зганяй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дитині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образи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старості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їсти</a:t>
            </a:r>
            <a:r>
              <a:rPr lang="ru-RU" sz="1600" dirty="0" smtClean="0"/>
              <a:t> </a:t>
            </a:r>
            <a:r>
              <a:rPr lang="ru-RU" sz="1600" dirty="0" err="1" smtClean="0"/>
              <a:t>гіркий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хліб</a:t>
            </a:r>
            <a:r>
              <a:rPr lang="ru-RU" sz="1600" dirty="0" smtClean="0"/>
              <a:t>, </a:t>
            </a:r>
            <a:r>
              <a:rPr lang="ru-RU" sz="1600" dirty="0" err="1" smtClean="0"/>
              <a:t>бо</a:t>
            </a:r>
            <a:r>
              <a:rPr lang="ru-RU" sz="1600" dirty="0" smtClean="0"/>
              <a:t>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посієш</a:t>
            </a:r>
            <a:r>
              <a:rPr lang="ru-RU" sz="1600" dirty="0" smtClean="0"/>
              <a:t>, те і </a:t>
            </a:r>
            <a:r>
              <a:rPr lang="ru-RU" sz="1600" dirty="0" err="1" smtClean="0"/>
              <a:t>зійде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grupo-sanguineo-bebe-clik-baby-720x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36912"/>
            <a:ext cx="7940378" cy="374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3933056"/>
            <a:ext cx="7240318" cy="332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/>
              <a:t>Сім’я</a:t>
            </a:r>
            <a:r>
              <a:rPr lang="ru-RU" b="1" i="1" dirty="0"/>
              <a:t> є </a:t>
            </a:r>
            <a:r>
              <a:rPr lang="ru-RU" b="1" i="1" dirty="0" err="1"/>
              <a:t>природним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для </a:t>
            </a:r>
            <a:r>
              <a:rPr lang="ru-RU" b="1" i="1" dirty="0" err="1"/>
              <a:t>фізичного</a:t>
            </a:r>
            <a:r>
              <a:rPr lang="ru-RU" b="1" i="1" dirty="0"/>
              <a:t>, </a:t>
            </a:r>
            <a:r>
              <a:rPr lang="ru-RU" b="1" i="1" dirty="0" err="1" smtClean="0"/>
              <a:t>духовного,інтелектуального</a:t>
            </a:r>
            <a:r>
              <a:rPr lang="ru-RU" b="1" i="1" dirty="0"/>
              <a:t>, культурного, </a:t>
            </a:r>
            <a:r>
              <a:rPr lang="ru-RU" b="1" i="1" dirty="0" err="1"/>
              <a:t>соціального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r>
              <a:rPr lang="ru-RU" b="1" i="1" dirty="0"/>
              <a:t>,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 smtClean="0"/>
              <a:t>матеріального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забезпечення</a:t>
            </a:r>
            <a:r>
              <a:rPr lang="ru-RU" b="1" i="1" dirty="0" smtClean="0"/>
              <a:t> </a:t>
            </a:r>
            <a:r>
              <a:rPr lang="ru-RU" b="1" i="1" dirty="0"/>
              <a:t>і </a:t>
            </a:r>
            <a:r>
              <a:rPr lang="ru-RU" b="1" i="1" dirty="0" err="1"/>
              <a:t>несе</a:t>
            </a:r>
            <a:r>
              <a:rPr lang="ru-RU" b="1" i="1" dirty="0"/>
              <a:t> </a:t>
            </a:r>
            <a:r>
              <a:rPr lang="ru-RU" b="1" i="1" dirty="0" err="1"/>
              <a:t>відповідальність</a:t>
            </a:r>
            <a:r>
              <a:rPr lang="ru-RU" b="1" i="1" dirty="0"/>
              <a:t> за </a:t>
            </a:r>
            <a:r>
              <a:rPr lang="ru-RU" b="1" i="1" dirty="0" err="1"/>
              <a:t>створення</a:t>
            </a:r>
            <a:r>
              <a:rPr lang="ru-RU" b="1" i="1" dirty="0"/>
              <a:t> </a:t>
            </a:r>
            <a:r>
              <a:rPr lang="ru-RU" b="1" i="1" dirty="0" err="1"/>
              <a:t>належних</a:t>
            </a:r>
            <a:r>
              <a:rPr lang="ru-RU" b="1" i="1" dirty="0"/>
              <a:t> умов для </a:t>
            </a:r>
            <a:r>
              <a:rPr lang="ru-RU" b="1" i="1" dirty="0" err="1"/>
              <a:t>цього</a:t>
            </a:r>
            <a:r>
              <a:rPr lang="ru-RU" b="1" i="1" dirty="0"/>
              <a:t>. 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015882" cy="268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А ось ще </a:t>
            </a:r>
            <a:r>
              <a:rPr lang="uk-UA" b="1" i="1" dirty="0" err="1" smtClean="0"/>
              <a:t>прелесті</a:t>
            </a:r>
            <a:r>
              <a:rPr lang="uk-UA" b="1" i="1" dirty="0" smtClean="0"/>
              <a:t> батьківства))0</a:t>
            </a:r>
            <a:endParaRPr lang="ru-RU" b="1" i="1" dirty="0"/>
          </a:p>
        </p:txBody>
      </p:sp>
      <p:pic>
        <p:nvPicPr>
          <p:cNvPr id="4" name="Содержимое 3" descr="what-parenting-really-looks-like-13__6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770115" cy="4424433"/>
          </a:xfrm>
        </p:spPr>
      </p:pic>
      <p:pic>
        <p:nvPicPr>
          <p:cNvPr id="6" name="Рисунок 5" descr="what-parenting-really-looks-like-14__6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22" y="1428736"/>
            <a:ext cx="4786378" cy="3196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-parenting-really-looks-like-106__6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268611" cy="4572000"/>
          </a:xfrm>
        </p:spPr>
      </p:pic>
      <p:pic>
        <p:nvPicPr>
          <p:cNvPr id="5" name="Рисунок 4" descr="what-parenting-really-looks-like-104__6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03106"/>
            <a:ext cx="4357718" cy="378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-parenting-really-looks-like-15__6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85729"/>
            <a:ext cx="4429156" cy="3396906"/>
          </a:xfrm>
        </p:spPr>
      </p:pic>
      <p:pic>
        <p:nvPicPr>
          <p:cNvPr id="5" name="Рисунок 4" descr="what-parenting-really-looks-like-19.1__6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933308" cy="524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220</Words>
  <Application>Microsoft Office PowerPoint</Application>
  <PresentationFormat>Экран (4:3)</PresentationFormat>
  <Paragraphs>19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Краса батьківства</vt:lpstr>
      <vt:lpstr> </vt:lpstr>
      <vt:lpstr>Чому наразі не так просто бути бать ками, тобто мати дітей?</vt:lpstr>
      <vt:lpstr>Дружнє до сім'ї робоче середовище</vt:lpstr>
      <vt:lpstr>Батьком бути нелегко: 3 заповідей батьківства </vt:lpstr>
      <vt:lpstr>Презентация PowerPoint</vt:lpstr>
      <vt:lpstr>А ось ще прелесті батьківства))0</vt:lpstr>
      <vt:lpstr>Презентация PowerPoint</vt:lpstr>
      <vt:lpstr>Презентация PowerPoint</vt:lpstr>
      <vt:lpstr>Бути батьком дуже відповідально!!!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Краса батьківства</dc:title>
  <dc:creator>admin</dc:creator>
  <cp:lastModifiedBy>Ученик</cp:lastModifiedBy>
  <cp:revision>9</cp:revision>
  <dcterms:created xsi:type="dcterms:W3CDTF">2019-04-23T16:20:30Z</dcterms:created>
  <dcterms:modified xsi:type="dcterms:W3CDTF">2019-04-27T06:15:17Z</dcterms:modified>
</cp:coreProperties>
</file>