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7677" autoAdjust="0"/>
  </p:normalViewPr>
  <p:slideViewPr>
    <p:cSldViewPr snapToGrid="0">
      <p:cViewPr>
        <p:scale>
          <a:sx n="85" d="100"/>
          <a:sy n="85" d="100"/>
        </p:scale>
        <p:origin x="348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92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4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392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2189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04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507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6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0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9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5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81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7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4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5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9D132-4306-4C45-9D12-12F690279227}" type="datetimeFigureOut">
              <a:rPr lang="ru-RU" smtClean="0"/>
              <a:t>03.05.2019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7400638-832B-40B9-827E-4A58EB61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2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Моя счастливая семья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ru-RU" dirty="0" smtClean="0"/>
          </a:p>
          <a:p>
            <a:pPr algn="r"/>
            <a:r>
              <a:rPr lang="ru-RU" dirty="0" smtClean="0"/>
              <a:t>Овчинникова Алина </a:t>
            </a:r>
          </a:p>
          <a:p>
            <a:pPr algn="r"/>
            <a:r>
              <a:rPr lang="ru-RU" dirty="0" smtClean="0"/>
              <a:t>Школа №30 ученица </a:t>
            </a:r>
            <a:r>
              <a:rPr lang="ru-RU" dirty="0" smtClean="0"/>
              <a:t>6-Б класса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6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папа-Алёша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Весёлый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Заботливый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Красивый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2165"/>
            <a:ext cx="2959376" cy="3945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91" y="1"/>
            <a:ext cx="5234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мама-Наташа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Милая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Ласковая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Добрая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710" y="-57484"/>
            <a:ext cx="4149290" cy="6915484"/>
          </a:xfrm>
          <a:prstGeom prst="rect">
            <a:avLst/>
          </a:prstGeom>
        </p:spPr>
      </p:pic>
      <p:pic>
        <p:nvPicPr>
          <p:cNvPr id="1026" name="Picture 2" descr="ÐÐ° Ð´Ð°Ð½Ð½Ð¾Ð¼ Ð¸Ð·Ð¾Ð±ÑÐ°Ð¶ÐµÐ½Ð¸Ð¸ Ð¼Ð¾Ð¶ÐµÑ Ð½Ð°ÑÐ¾Ð´Ð¸ÑÑÑÑ: 1 ÑÐµÐ»Ð¾Ð²ÐµÐº, ÑÐ»ÑÐ±Ð°ÐµÑÑ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0809"/>
            <a:ext cx="4615208" cy="306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8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младшая сестра-Марина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Озорная</a:t>
            </a:r>
          </a:p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Весёлая </a:t>
            </a:r>
          </a:p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Любознательная 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8545"/>
            <a:ext cx="4375820" cy="2909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12" y="2992582"/>
            <a:ext cx="5813588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Я-Алина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Творческая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Искренняя </a:t>
            </a:r>
          </a:p>
          <a:p>
            <a:r>
              <a:rPr lang="ru-RU" sz="2800" dirty="0">
                <a:solidFill>
                  <a:srgbClr val="7030A0"/>
                </a:solidFill>
              </a:rPr>
              <a:t>К</a:t>
            </a:r>
            <a:r>
              <a:rPr lang="ru-RU" sz="2800" dirty="0" smtClean="0">
                <a:solidFill>
                  <a:srgbClr val="7030A0"/>
                </a:solidFill>
              </a:rPr>
              <a:t>расивая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5717"/>
            <a:ext cx="2589212" cy="3452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803" y="0"/>
            <a:ext cx="49461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79750"/>
            <a:ext cx="6297083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995" t="720" r="9357" b="4394"/>
          <a:stretch/>
        </p:blipFill>
        <p:spPr>
          <a:xfrm>
            <a:off x="6297083" y="0"/>
            <a:ext cx="5791441" cy="437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1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9445" y="8356766"/>
            <a:ext cx="6561427" cy="534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0026 -1.0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</TotalTime>
  <Words>31</Words>
  <Application>Microsoft Office PowerPoint</Application>
  <PresentationFormat>Произвольный</PresentationFormat>
  <Paragraphs>20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Легкий дым</vt:lpstr>
      <vt:lpstr>Моя счастливая семья</vt:lpstr>
      <vt:lpstr>Мой папа-Алёша </vt:lpstr>
      <vt:lpstr>Моя мама-Наташа </vt:lpstr>
      <vt:lpstr>Моя младшая сестра-Марина </vt:lpstr>
      <vt:lpstr>Я-Алина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счастливая семья</dc:title>
  <dc:creator>Home</dc:creator>
  <cp:lastModifiedBy>Ученик</cp:lastModifiedBy>
  <cp:revision>6</cp:revision>
  <dcterms:created xsi:type="dcterms:W3CDTF">2019-05-02T17:07:48Z</dcterms:created>
  <dcterms:modified xsi:type="dcterms:W3CDTF">2019-05-03T12:13:58Z</dcterms:modified>
</cp:coreProperties>
</file>