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6E97-A6F2-4CC9-A74E-A77F57287FA0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4BCE2FF-3F0E-437B-98F9-CA3360AB56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6E97-A6F2-4CC9-A74E-A77F57287FA0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CE2FF-3F0E-437B-98F9-CA3360AB56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6E97-A6F2-4CC9-A74E-A77F57287FA0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CE2FF-3F0E-437B-98F9-CA3360AB56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6E97-A6F2-4CC9-A74E-A77F57287FA0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4BCE2FF-3F0E-437B-98F9-CA3360AB56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6E97-A6F2-4CC9-A74E-A77F57287FA0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CE2FF-3F0E-437B-98F9-CA3360AB56F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6E97-A6F2-4CC9-A74E-A77F57287FA0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CE2FF-3F0E-437B-98F9-CA3360AB56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6E97-A6F2-4CC9-A74E-A77F57287FA0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4BCE2FF-3F0E-437B-98F9-CA3360AB56F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6E97-A6F2-4CC9-A74E-A77F57287FA0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CE2FF-3F0E-437B-98F9-CA3360AB56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6E97-A6F2-4CC9-A74E-A77F57287FA0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CE2FF-3F0E-437B-98F9-CA3360AB56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6E97-A6F2-4CC9-A74E-A77F57287FA0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CE2FF-3F0E-437B-98F9-CA3360AB56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6E97-A6F2-4CC9-A74E-A77F57287FA0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CE2FF-3F0E-437B-98F9-CA3360AB56F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8EB6E97-A6F2-4CC9-A74E-A77F57287FA0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BCE2FF-3F0E-437B-98F9-CA3360AB56F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Моя счастливая семья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6429396"/>
            <a:ext cx="8715404" cy="42860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Выполнил ученик 7-А класса: Попков Иван 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Семья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5686436" cy="464347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Моя семья очень дружная. В её состав входят четыре человек: я, мама, папа, сестрёнка. Мою маму зовут Ольга. Она делает всю домашнюю работу: убирает, готовит еду, моет посуду, стирает, поливает цветы. Моего отца зовут Иван. Он очень трудолюбивый и во всём помогает матери. Мою сестру зовут Екатерина. Она старше меня на  десять лет. Сестра помогает маме с домашними делами, а мне — с приготовлением уроков. Я очень благодарна ей за это. Я очень люблю играть в компьютерные игры. Но мама всегда следит, чтобы я не сидел за компьютером долго. Нашу семью дополняет собака </a:t>
            </a:r>
            <a:r>
              <a:rPr lang="ru-RU" dirty="0" err="1" smtClean="0"/>
              <a:t>Джэки</a:t>
            </a:r>
            <a:r>
              <a:rPr lang="ru-RU" dirty="0" smtClean="0"/>
              <a:t> породы </a:t>
            </a:r>
            <a:r>
              <a:rPr lang="ru-RU" dirty="0" err="1" smtClean="0"/>
              <a:t>Чихуахуа</a:t>
            </a:r>
            <a:r>
              <a:rPr lang="ru-RU" dirty="0" smtClean="0"/>
              <a:t>. Я её всегда вывожу на улицу погулять. Мне очень нравится моя большая и дружная семья. </a:t>
            </a:r>
            <a:endParaRPr lang="ru-RU" dirty="0"/>
          </a:p>
        </p:txBody>
      </p:sp>
      <p:pic>
        <p:nvPicPr>
          <p:cNvPr id="1026" name="Picture 2" descr="C:\Users\TEMP.DELL-ПК.000\Desktop\okrasy_chihuahua_-_crem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714620"/>
            <a:ext cx="3000396" cy="187409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Традиции в семье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5624522" cy="4525963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В каждой семье существуют свои традиции. Семейные традиции – это то, что переходит в семье от одного поколения к другому; это то, что объединяет всех членов семьи, делая их жизнь радостной и интересной. Вы спросите, зачем они нужны? Традиции сближают семью, делают ее настоящей крепостью, где каждый чувствует себя уверенно и </a:t>
            </a:r>
            <a:r>
              <a:rPr lang="ru-RU" dirty="0" err="1" smtClean="0"/>
              <a:t>защищенно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нашей семье, а она у нас большая: мама, папа, сестра</a:t>
            </a:r>
            <a:r>
              <a:rPr lang="ru-RU" dirty="0" smtClean="0"/>
              <a:t>, </a:t>
            </a:r>
            <a:r>
              <a:rPr lang="ru-RU" dirty="0" smtClean="0"/>
              <a:t>я, и, конечно же, многочисленные родственники – тоже есть свои семейные традиции. Например, по воскресеньям мы печем блины, садимся всей большой дружной семьей за круглый стол, пьём чай с мёдом и обсуждаем события прошедшей недели. Общение с близкими людьми – самые светлые минуты в моей жизни. Или, каждое лето мы с родителями отправляемся на море, открывая всё новые и новые места для отдыха, любуясь красотами родной страны. И это незабываемо!.. А как мы любим летними вечерами всей семьёй совершать прогулки на велосипедах.</a:t>
            </a:r>
          </a:p>
          <a:p>
            <a:endParaRPr lang="ru-RU" dirty="0"/>
          </a:p>
        </p:txBody>
      </p:sp>
      <p:pic>
        <p:nvPicPr>
          <p:cNvPr id="2050" name="Picture 2" descr="C:\Users\TEMP.DELL-ПК.000\Desktop\banner_konkyrs_family-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071678"/>
            <a:ext cx="2643206" cy="264320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5195894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Мой папа – моряк!</a:t>
            </a:r>
            <a:br>
              <a:rPr lang="ru-RU" dirty="0" smtClean="0"/>
            </a:br>
            <a:r>
              <a:rPr lang="ru-RU" dirty="0" smtClean="0"/>
              <a:t>Он штормов не боится!</a:t>
            </a:r>
            <a:br>
              <a:rPr lang="ru-RU" dirty="0" smtClean="0"/>
            </a:br>
            <a:r>
              <a:rPr lang="ru-RU" dirty="0" smtClean="0"/>
              <a:t>Он сильный и смелый,</a:t>
            </a:r>
            <a:br>
              <a:rPr lang="ru-RU" dirty="0" smtClean="0"/>
            </a:br>
            <a:r>
              <a:rPr lang="ru-RU" dirty="0" smtClean="0"/>
              <a:t>Им можно гордиться!</a:t>
            </a:r>
            <a:br>
              <a:rPr lang="ru-RU" dirty="0" smtClean="0"/>
            </a:br>
            <a:r>
              <a:rPr lang="ru-RU" dirty="0" smtClean="0"/>
              <a:t>Он в Африке был, и в Китай заплывал,</a:t>
            </a:r>
            <a:br>
              <a:rPr lang="ru-RU" dirty="0" smtClean="0"/>
            </a:br>
            <a:r>
              <a:rPr lang="ru-RU" dirty="0" smtClean="0"/>
              <a:t>В порту Сингапура на рейде стоял.</a:t>
            </a:r>
            <a:br>
              <a:rPr lang="ru-RU" dirty="0" smtClean="0"/>
            </a:br>
            <a:r>
              <a:rPr lang="ru-RU" dirty="0" smtClean="0"/>
              <a:t>В турецких краях и в далёких портах</a:t>
            </a:r>
            <a:br>
              <a:rPr lang="ru-RU" dirty="0" smtClean="0"/>
            </a:br>
            <a:r>
              <a:rPr lang="ru-RU" dirty="0" smtClean="0"/>
              <a:t>Он плавал на мощных</a:t>
            </a:r>
            <a:br>
              <a:rPr lang="ru-RU" dirty="0" smtClean="0"/>
            </a:br>
            <a:r>
              <a:rPr lang="ru-RU" dirty="0" smtClean="0"/>
              <a:t>Больших кораблях! </a:t>
            </a:r>
            <a:endParaRPr lang="ru-RU" dirty="0"/>
          </a:p>
        </p:txBody>
      </p:sp>
      <p:pic>
        <p:nvPicPr>
          <p:cNvPr id="3074" name="Picture 2" descr="C:\Users\TEMP.DELL-ПК.000\Deskto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142984"/>
            <a:ext cx="3071826" cy="191989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Мама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00174"/>
            <a:ext cx="8686800" cy="4525963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Я вам о маме расскажу,</a:t>
            </a:r>
            <a:br>
              <a:rPr lang="ru-RU" dirty="0" smtClean="0"/>
            </a:br>
            <a:r>
              <a:rPr lang="ru-RU" dirty="0" smtClean="0"/>
              <a:t>А кто она? — Узнай-ка.</a:t>
            </a:r>
            <a:br>
              <a:rPr lang="ru-RU" dirty="0" smtClean="0"/>
            </a:br>
            <a:r>
              <a:rPr lang="ru-RU" dirty="0" smtClean="0"/>
              <a:t>Ну так и быть, я подскажу:</a:t>
            </a:r>
            <a:br>
              <a:rPr lang="ru-RU" dirty="0" smtClean="0"/>
            </a:br>
            <a:r>
              <a:rPr lang="ru-RU" dirty="0" smtClean="0"/>
              <a:t>Она — домохозяйка!</a:t>
            </a:r>
            <a:br>
              <a:rPr lang="ru-RU" dirty="0" smtClean="0"/>
            </a:br>
            <a:r>
              <a:rPr lang="ru-RU" dirty="0" smtClean="0"/>
              <a:t>Вы думаете, просто быть</a:t>
            </a:r>
            <a:br>
              <a:rPr lang="ru-RU" dirty="0" smtClean="0"/>
            </a:br>
            <a:r>
              <a:rPr lang="ru-RU" dirty="0" smtClean="0"/>
              <a:t>Ей самой главной в доме?</a:t>
            </a:r>
            <a:br>
              <a:rPr lang="ru-RU" dirty="0" smtClean="0"/>
            </a:br>
            <a:r>
              <a:rPr lang="ru-RU" dirty="0" smtClean="0"/>
              <a:t>Ведь надо постирать, сварить</a:t>
            </a:r>
            <a:br>
              <a:rPr lang="ru-RU" dirty="0" smtClean="0"/>
            </a:br>
            <a:r>
              <a:rPr lang="ru-RU" dirty="0" smtClean="0"/>
              <a:t>Тут список дел огромен.</a:t>
            </a:r>
            <a:br>
              <a:rPr lang="ru-RU" dirty="0" smtClean="0"/>
            </a:br>
            <a:r>
              <a:rPr lang="ru-RU" dirty="0" smtClean="0"/>
              <a:t>Она и повар, и портной,</a:t>
            </a:r>
            <a:br>
              <a:rPr lang="ru-RU" dirty="0" smtClean="0"/>
            </a:br>
            <a:r>
              <a:rPr lang="ru-RU" dirty="0" smtClean="0"/>
              <a:t>И врач еще к тому же.</a:t>
            </a:r>
            <a:br>
              <a:rPr lang="ru-RU" dirty="0" smtClean="0"/>
            </a:br>
            <a:r>
              <a:rPr lang="ru-RU" dirty="0" smtClean="0"/>
              <a:t>Секрет профессии любой</a:t>
            </a:r>
            <a:br>
              <a:rPr lang="ru-RU" dirty="0" smtClean="0"/>
            </a:br>
            <a:r>
              <a:rPr lang="ru-RU" dirty="0" smtClean="0"/>
              <a:t>Знать хорошо ей нужно.</a:t>
            </a:r>
            <a:br>
              <a:rPr lang="ru-RU" dirty="0" smtClean="0"/>
            </a:br>
            <a:r>
              <a:rPr lang="ru-RU" dirty="0" smtClean="0"/>
              <a:t>Уроки если проверять</a:t>
            </a:r>
            <a:br>
              <a:rPr lang="ru-RU" dirty="0" smtClean="0"/>
            </a:br>
            <a:r>
              <a:rPr lang="ru-RU" dirty="0" smtClean="0"/>
              <a:t>Она со мною сядет —</a:t>
            </a:r>
            <a:br>
              <a:rPr lang="ru-RU" dirty="0" smtClean="0"/>
            </a:br>
            <a:r>
              <a:rPr lang="ru-RU" dirty="0" smtClean="0"/>
              <a:t>Учителя не надо звать:</a:t>
            </a:r>
            <a:br>
              <a:rPr lang="ru-RU" dirty="0" smtClean="0"/>
            </a:br>
            <a:r>
              <a:rPr lang="ru-RU" dirty="0" smtClean="0"/>
              <a:t>Просмотрит все тетради.</a:t>
            </a:r>
            <a:br>
              <a:rPr lang="ru-RU" dirty="0" smtClean="0"/>
            </a:br>
            <a:r>
              <a:rPr lang="ru-RU" dirty="0" smtClean="0"/>
              <a:t>На службу маме не идти,</a:t>
            </a:r>
            <a:br>
              <a:rPr lang="ru-RU" dirty="0" smtClean="0"/>
            </a:br>
            <a:r>
              <a:rPr lang="ru-RU" dirty="0" smtClean="0"/>
              <a:t>Ее работа дома.</a:t>
            </a:r>
            <a:br>
              <a:rPr lang="ru-RU" dirty="0" smtClean="0"/>
            </a:br>
            <a:r>
              <a:rPr lang="ru-RU" dirty="0" smtClean="0"/>
              <a:t>Нигде такой же не найти</a:t>
            </a:r>
            <a:br>
              <a:rPr lang="ru-RU" dirty="0" smtClean="0"/>
            </a:br>
            <a:r>
              <a:rPr lang="ru-RU" dirty="0" smtClean="0"/>
              <a:t>Профессии весомой!</a:t>
            </a:r>
            <a:endParaRPr lang="ru-RU" dirty="0"/>
          </a:p>
        </p:txBody>
      </p:sp>
      <p:pic>
        <p:nvPicPr>
          <p:cNvPr id="4098" name="Picture 2" descr="C:\Users\TEMP.DELL-ПК.000\Desktop\домохозяй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571612"/>
            <a:ext cx="3143250" cy="4191000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Сестра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4195762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Ты рада быть моей сестрой? </a:t>
            </a:r>
            <a:br>
              <a:rPr lang="ru-RU" dirty="0" smtClean="0"/>
            </a:br>
            <a:r>
              <a:rPr lang="ru-RU" dirty="0" smtClean="0"/>
              <a:t>А мне так повезло с тобой! </a:t>
            </a:r>
            <a:br>
              <a:rPr lang="ru-RU" dirty="0" smtClean="0"/>
            </a:br>
            <a:r>
              <a:rPr lang="ru-RU" dirty="0" smtClean="0"/>
              <a:t>И лучше просто быть не может: </a:t>
            </a:r>
            <a:br>
              <a:rPr lang="ru-RU" dirty="0" smtClean="0"/>
            </a:br>
            <a:r>
              <a:rPr lang="ru-RU" dirty="0" smtClean="0"/>
              <a:t>Ты та, кто мне всегда поможет, </a:t>
            </a:r>
          </a:p>
          <a:p>
            <a:r>
              <a:rPr lang="ru-RU" dirty="0" smtClean="0"/>
              <a:t>Кто даст совет, протянет руку, </a:t>
            </a:r>
            <a:br>
              <a:rPr lang="ru-RU" dirty="0" smtClean="0"/>
            </a:br>
            <a:r>
              <a:rPr lang="ru-RU" dirty="0" smtClean="0"/>
              <a:t>Тебе доверюсь я, как другу! </a:t>
            </a:r>
            <a:br>
              <a:rPr lang="ru-RU" dirty="0" smtClean="0"/>
            </a:br>
            <a:r>
              <a:rPr lang="ru-RU" dirty="0" smtClean="0"/>
              <a:t>Желаю я тебе, родная, </a:t>
            </a:r>
            <a:br>
              <a:rPr lang="ru-RU" dirty="0" smtClean="0"/>
            </a:br>
            <a:r>
              <a:rPr lang="ru-RU" dirty="0" smtClean="0"/>
              <a:t>Держать в руках ключи от рая, </a:t>
            </a:r>
          </a:p>
          <a:p>
            <a:r>
              <a:rPr lang="ru-RU" dirty="0" smtClean="0"/>
              <a:t>Быть просто сказочно счастливой: </a:t>
            </a:r>
            <a:br>
              <a:rPr lang="ru-RU" dirty="0" smtClean="0"/>
            </a:br>
            <a:r>
              <a:rPr lang="ru-RU" dirty="0" smtClean="0"/>
              <a:t>Красивой, любящей, любимой! </a:t>
            </a:r>
          </a:p>
          <a:p>
            <a:endParaRPr lang="ru-RU" dirty="0"/>
          </a:p>
        </p:txBody>
      </p:sp>
      <p:pic>
        <p:nvPicPr>
          <p:cNvPr id="5122" name="Picture 2" descr="C:\Users\TEMP.DELL-ПК.000\Desktop\1550470779_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571612"/>
            <a:ext cx="4762500" cy="36576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332037"/>
            <a:ext cx="8686800" cy="4525963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ransition>
    <p:blinds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71</TotalTime>
  <Words>351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Моя счастливая семья</vt:lpstr>
      <vt:lpstr>Семья </vt:lpstr>
      <vt:lpstr>Традиции в семье </vt:lpstr>
      <vt:lpstr>Папа</vt:lpstr>
      <vt:lpstr>Мама </vt:lpstr>
      <vt:lpstr>Сестра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счастливая семья</dc:title>
  <dc:creator>DELL</dc:creator>
  <cp:lastModifiedBy>DELL</cp:lastModifiedBy>
  <cp:revision>8</cp:revision>
  <dcterms:created xsi:type="dcterms:W3CDTF">2019-05-02T16:13:51Z</dcterms:created>
  <dcterms:modified xsi:type="dcterms:W3CDTF">2019-05-02T17:24:57Z</dcterms:modified>
</cp:coreProperties>
</file>