
<file path=[Content_Types].xml><?xml version="1.0" encoding="utf-8"?>
<Types xmlns="http://schemas.openxmlformats.org/package/2006/content-types">
  <Default Extension="mp3" ContentType="audio/mpeg"/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Rg st="1" end="7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1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EF32AA-62AF-4E06-B9CA-E1789F6C172E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2E98F2-A35D-42FD-9577-A44468740C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830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E98F2-A35D-42FD-9577-A44468740CE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602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D2C7-143F-4465-B46C-7B85B9BCAFB3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795F7-5238-485B-8747-4AB45C6D49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10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D2C7-143F-4465-B46C-7B85B9BCAFB3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795F7-5238-485B-8747-4AB45C6D49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54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D2C7-143F-4465-B46C-7B85B9BCAFB3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795F7-5238-485B-8747-4AB45C6D49A7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037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D2C7-143F-4465-B46C-7B85B9BCAFB3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795F7-5238-485B-8747-4AB45C6D49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41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D2C7-143F-4465-B46C-7B85B9BCAFB3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795F7-5238-485B-8747-4AB45C6D49A7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8909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D2C7-143F-4465-B46C-7B85B9BCAFB3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795F7-5238-485B-8747-4AB45C6D49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82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D2C7-143F-4465-B46C-7B85B9BCAFB3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795F7-5238-485B-8747-4AB45C6D49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31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D2C7-143F-4465-B46C-7B85B9BCAFB3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795F7-5238-485B-8747-4AB45C6D49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73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D2C7-143F-4465-B46C-7B85B9BCAFB3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795F7-5238-485B-8747-4AB45C6D49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9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D2C7-143F-4465-B46C-7B85B9BCAFB3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795F7-5238-485B-8747-4AB45C6D49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56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D2C7-143F-4465-B46C-7B85B9BCAFB3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795F7-5238-485B-8747-4AB45C6D49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96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D2C7-143F-4465-B46C-7B85B9BCAFB3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795F7-5238-485B-8747-4AB45C6D49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6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D2C7-143F-4465-B46C-7B85B9BCAFB3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795F7-5238-485B-8747-4AB45C6D49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39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D2C7-143F-4465-B46C-7B85B9BCAFB3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795F7-5238-485B-8747-4AB45C6D49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92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D2C7-143F-4465-B46C-7B85B9BCAFB3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795F7-5238-485B-8747-4AB45C6D49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15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D2C7-143F-4465-B46C-7B85B9BCAFB3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795F7-5238-485B-8747-4AB45C6D49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62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6D2C7-143F-4465-B46C-7B85B9BCAFB3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281795F7-5238-485B-8747-4AB45C6D49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382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  <p:sldLayoutId id="2147483868" r:id="rId16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microsoft.com/office/2007/relationships/media" Target="../media/media2.wma"/><Relationship Id="rId7" Type="http://schemas.openxmlformats.org/officeDocument/2006/relationships/image" Target="../media/image1.jp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ma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9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9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44591" y="0"/>
            <a:ext cx="6424863" cy="1646302"/>
          </a:xfrm>
        </p:spPr>
        <p:txBody>
          <a:bodyPr>
            <a:normAutofit/>
          </a:bodyPr>
          <a:lstStyle/>
          <a:p>
            <a:r>
              <a:rPr lang="uk-UA" i="1" smtClean="0"/>
              <a:t>Моя щаслива сім</a:t>
            </a:r>
            <a:r>
              <a:rPr lang="en-US" i="1" smtClean="0"/>
              <a:t>’</a:t>
            </a:r>
            <a:r>
              <a:rPr lang="uk-UA" i="1" smtClean="0"/>
              <a:t>я  </a:t>
            </a:r>
            <a:endParaRPr lang="ru-RU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66948" y="5566811"/>
            <a:ext cx="1838486" cy="1096899"/>
          </a:xfrm>
        </p:spPr>
        <p:txBody>
          <a:bodyPr>
            <a:normAutofit fontScale="92500" lnSpcReduction="10000"/>
          </a:bodyPr>
          <a:lstStyle/>
          <a:p>
            <a:r>
              <a:rPr lang="uk-UA" i="1" smtClean="0">
                <a:solidFill>
                  <a:schemeClr val="bg1"/>
                </a:solidFill>
              </a:rPr>
              <a:t>Виконала </a:t>
            </a:r>
          </a:p>
          <a:p>
            <a:r>
              <a:rPr lang="uk-UA" i="1" smtClean="0">
                <a:solidFill>
                  <a:schemeClr val="bg1"/>
                </a:solidFill>
              </a:rPr>
              <a:t>учениця 9 класу</a:t>
            </a:r>
          </a:p>
          <a:p>
            <a:r>
              <a:rPr lang="uk-UA" i="1" smtClean="0">
                <a:solidFill>
                  <a:schemeClr val="bg1"/>
                </a:solidFill>
              </a:rPr>
              <a:t>Фітель Анна</a:t>
            </a:r>
            <a:endParaRPr lang="ru-RU" i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90874">
            <a:off x="1833032" y="2045163"/>
            <a:ext cx="3002283" cy="51748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096" y="1805939"/>
            <a:ext cx="4362027" cy="2453640"/>
          </a:xfrm>
          <a:prstGeom prst="rect">
            <a:avLst/>
          </a:prstGeom>
        </p:spPr>
      </p:pic>
      <p:pic>
        <p:nvPicPr>
          <p:cNvPr id="6" name="Amy Macdonald - This Is The Life (320  kbps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0"/>
                  <p14:fade out="325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9791" y="1646302"/>
            <a:ext cx="609600" cy="609600"/>
          </a:xfrm>
          <a:prstGeom prst="rect">
            <a:avLst/>
          </a:prstGeom>
        </p:spPr>
      </p:pic>
      <p:pic>
        <p:nvPicPr>
          <p:cNvPr id="20" name="Звук 1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44078" y="44673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6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571">
        <p14:ripple/>
      </p:transition>
    </mc:Choice>
    <mc:Fallback xmlns="">
      <p:transition spd="slow" advTm="55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739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1960"/>
            <a:ext cx="10585026" cy="1320800"/>
          </a:xfrm>
        </p:spPr>
        <p:txBody>
          <a:bodyPr>
            <a:normAutofit/>
          </a:bodyPr>
          <a:lstStyle/>
          <a:p>
            <a:r>
              <a:rPr lang="uk-UA" i="1" dirty="0" smtClean="0"/>
              <a:t>Братик та сестрички проводять весело час</a:t>
            </a:r>
            <a:endParaRPr lang="ru-RU" i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37" y="1102360"/>
            <a:ext cx="4183062" cy="2352972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3565">
            <a:off x="4059527" y="4196242"/>
            <a:ext cx="4184650" cy="2353865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50318">
            <a:off x="7958975" y="2128356"/>
            <a:ext cx="4535363" cy="26568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5664">
            <a:off x="5369713" y="1123173"/>
            <a:ext cx="2630074" cy="27585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621" y="3569471"/>
            <a:ext cx="2126463" cy="31851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566" y="4115732"/>
            <a:ext cx="609653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51560"/>
            <a:ext cx="11026986" cy="2499360"/>
          </a:xfrm>
        </p:spPr>
        <p:txBody>
          <a:bodyPr>
            <a:normAutofit/>
          </a:bodyPr>
          <a:lstStyle/>
          <a:p>
            <a:r>
              <a:rPr lang="ru-RU" sz="4800" i="1" dirty="0"/>
              <a:t>«</a:t>
            </a:r>
            <a:r>
              <a:rPr lang="ru-RU" sz="4800" i="1" dirty="0" err="1"/>
              <a:t>Сім’я</a:t>
            </a:r>
            <a:r>
              <a:rPr lang="ru-RU" sz="4800" i="1" dirty="0"/>
              <a:t> — один </a:t>
            </a:r>
            <a:r>
              <a:rPr lang="ru-RU" sz="4800" i="1" dirty="0" err="1"/>
              <a:t>із</a:t>
            </a:r>
            <a:r>
              <a:rPr lang="ru-RU" sz="4800" i="1" dirty="0"/>
              <a:t> </a:t>
            </a:r>
            <a:r>
              <a:rPr lang="ru-RU" sz="4800" i="1" dirty="0" err="1"/>
              <a:t>шедеврів</a:t>
            </a:r>
            <a:r>
              <a:rPr lang="ru-RU" sz="4800" i="1" dirty="0"/>
              <a:t> </a:t>
            </a:r>
            <a:r>
              <a:rPr lang="ru-RU" sz="4800" i="1" dirty="0" err="1"/>
              <a:t>природи</a:t>
            </a:r>
            <a:r>
              <a:rPr lang="ru-RU" sz="4800" i="1" dirty="0"/>
              <a:t>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9910" y="4279205"/>
            <a:ext cx="609653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56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414" y="166455"/>
            <a:ext cx="9472506" cy="1320800"/>
          </a:xfrm>
        </p:spPr>
        <p:txBody>
          <a:bodyPr>
            <a:normAutofit/>
          </a:bodyPr>
          <a:lstStyle/>
          <a:p>
            <a:r>
              <a:rPr lang="uk-UA" i="1" dirty="0" smtClean="0"/>
              <a:t>Перша зустріч, </a:t>
            </a:r>
            <a:r>
              <a:rPr lang="uk-UA" i="1" dirty="0" err="1" smtClean="0"/>
              <a:t>зустрічання</a:t>
            </a:r>
            <a:r>
              <a:rPr lang="uk-UA" i="1" dirty="0" smtClean="0"/>
              <a:t>, а потім одруження…</a:t>
            </a:r>
            <a:endParaRPr lang="ru-RU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7947" y="1487255"/>
            <a:ext cx="8596105" cy="38834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54357">
            <a:off x="7293961" y="421123"/>
            <a:ext cx="3292471" cy="58532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72915">
            <a:off x="1695451" y="2031402"/>
            <a:ext cx="2861897" cy="5073723"/>
          </a:xfrm>
          <a:prstGeom prst="rect">
            <a:avLst/>
          </a:prstGeom>
        </p:spPr>
      </p:pic>
      <p:pic>
        <p:nvPicPr>
          <p:cNvPr id="12" name="Звук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9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303">
        <p14:ripple/>
      </p:transition>
    </mc:Choice>
    <mc:Fallback xmlns="">
      <p:transition spd="slow" advTm="13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476605" cy="1129748"/>
          </a:xfrm>
        </p:spPr>
        <p:txBody>
          <a:bodyPr>
            <a:normAutofit fontScale="90000"/>
          </a:bodyPr>
          <a:lstStyle/>
          <a:p>
            <a:r>
              <a:rPr lang="uk-UA" i="1" dirty="0" smtClean="0"/>
              <a:t>Сімейне життя, а потім народження синочка.. </a:t>
            </a:r>
            <a:endParaRPr lang="ru-RU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22051">
            <a:off x="1284485" y="1394127"/>
            <a:ext cx="2980770" cy="397850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79788">
            <a:off x="6698810" y="2390221"/>
            <a:ext cx="3161468" cy="4386851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8268" y="5386110"/>
            <a:ext cx="609653" cy="609653"/>
          </a:xfrm>
          <a:prstGeom prst="rect">
            <a:avLst/>
          </a:prstGeom>
        </p:spPr>
      </p:pic>
      <p:pic>
        <p:nvPicPr>
          <p:cNvPr id="11" name="Звук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6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747">
        <p14:ripple/>
      </p:transition>
    </mc:Choice>
    <mc:Fallback xmlns="">
      <p:transition spd="slow" advTm="67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328" y="445477"/>
            <a:ext cx="9592081" cy="1320800"/>
          </a:xfrm>
        </p:spPr>
        <p:txBody>
          <a:bodyPr>
            <a:normAutofit/>
          </a:bodyPr>
          <a:lstStyle/>
          <a:p>
            <a:r>
              <a:rPr lang="uk-UA" i="1" dirty="0" smtClean="0"/>
              <a:t>2 роки щастя: перше слово, перші кроки</a:t>
            </a:r>
            <a:endParaRPr lang="ru-RU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33" y="1873844"/>
            <a:ext cx="4181302" cy="235665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32868">
            <a:off x="5285160" y="3203930"/>
            <a:ext cx="2186247" cy="387373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42639">
            <a:off x="7243405" y="1263693"/>
            <a:ext cx="4477714" cy="25257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7119" y="2843436"/>
            <a:ext cx="609653" cy="609653"/>
          </a:xfrm>
          <a:prstGeom prst="rect">
            <a:avLst/>
          </a:prstGeom>
        </p:spPr>
      </p:pic>
      <p:pic>
        <p:nvPicPr>
          <p:cNvPr id="12" name="Звук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0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209">
        <p14:ripple/>
      </p:transition>
    </mc:Choice>
    <mc:Fallback xmlns="">
      <p:transition spd="slow" advTm="72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dirty="0" smtClean="0"/>
              <a:t>28.12.2000 р. </a:t>
            </a:r>
            <a:r>
              <a:rPr lang="uk-UA" i="1" dirty="0"/>
              <a:t>н</a:t>
            </a:r>
            <a:r>
              <a:rPr lang="uk-UA" i="1" dirty="0" smtClean="0"/>
              <a:t>ародження донечки </a:t>
            </a:r>
            <a:endParaRPr lang="ru-RU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1331">
            <a:off x="1582159" y="1642735"/>
            <a:ext cx="2940411" cy="452022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41308">
            <a:off x="5844505" y="2565799"/>
            <a:ext cx="4763689" cy="2684902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173" y="3124173"/>
            <a:ext cx="609653" cy="609653"/>
          </a:xfrm>
          <a:prstGeom prst="rect">
            <a:avLst/>
          </a:prstGeom>
        </p:spPr>
      </p:pic>
      <p:pic>
        <p:nvPicPr>
          <p:cNvPr id="11" name="Звук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89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144">
        <p14:ripple/>
      </p:transition>
    </mc:Choice>
    <mc:Fallback xmlns="">
      <p:transition spd="slow" advTm="71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i="1" dirty="0" smtClean="0"/>
              <a:t>Прогулянки, поїздки, проводження часу весело…</a:t>
            </a:r>
            <a:endParaRPr lang="ru-RU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29" y="1748333"/>
            <a:ext cx="4183062" cy="235297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673" y="1590843"/>
            <a:ext cx="4181302" cy="235250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72234" y="3282558"/>
            <a:ext cx="2352973" cy="41830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773" y="5069262"/>
            <a:ext cx="609653" cy="609653"/>
          </a:xfrm>
          <a:prstGeom prst="rect">
            <a:avLst/>
          </a:prstGeom>
        </p:spPr>
      </p:pic>
      <p:pic>
        <p:nvPicPr>
          <p:cNvPr id="12" name="Звук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773">
        <p14:ripple/>
      </p:transition>
    </mc:Choice>
    <mc:Fallback xmlns="">
      <p:transition spd="slow" advTm="67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dirty="0" smtClean="0"/>
              <a:t>І ось знову народження донечки..</a:t>
            </a:r>
            <a:endParaRPr lang="ru-RU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85" y="2005263"/>
            <a:ext cx="4181302" cy="250227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482" y="3590802"/>
            <a:ext cx="4510001" cy="2705723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4349" y="2005263"/>
            <a:ext cx="609653" cy="609653"/>
          </a:xfrm>
          <a:prstGeom prst="rect">
            <a:avLst/>
          </a:prstGeom>
        </p:spPr>
      </p:pic>
      <p:pic>
        <p:nvPicPr>
          <p:cNvPr id="11" name="Звук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0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049">
        <p14:ripple/>
      </p:transition>
    </mc:Choice>
    <mc:Fallback xmlns="">
      <p:transition spd="slow" advTm="70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dirty="0" smtClean="0"/>
              <a:t>Щаслива мама і татко</a:t>
            </a:r>
            <a:endParaRPr lang="ru-RU" i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65" y="1428750"/>
            <a:ext cx="4183063" cy="2352972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3425">
            <a:off x="8741368" y="1661484"/>
            <a:ext cx="2640506" cy="468752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54244">
            <a:off x="1621807" y="3320349"/>
            <a:ext cx="2203131" cy="40402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0192">
            <a:off x="5308466" y="2053088"/>
            <a:ext cx="2597619" cy="31853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4121" y="844604"/>
            <a:ext cx="609653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44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47160" cy="29572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249" y="792480"/>
            <a:ext cx="2492871" cy="33272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28935" y="-319664"/>
            <a:ext cx="3041511" cy="40595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00" y="3764280"/>
            <a:ext cx="3509967" cy="26297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793" y="4236720"/>
            <a:ext cx="3311848" cy="24812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832" y="3532880"/>
            <a:ext cx="3217644" cy="241071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9902" y="3568594"/>
            <a:ext cx="808645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7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398</TotalTime>
  <Words>75</Words>
  <Application>Microsoft Office PowerPoint</Application>
  <PresentationFormat>Широкоэкранный</PresentationFormat>
  <Paragraphs>14</Paragraphs>
  <Slides>11</Slides>
  <Notes>1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Trebuchet MS</vt:lpstr>
      <vt:lpstr>Wingdings 3</vt:lpstr>
      <vt:lpstr>Грань</vt:lpstr>
      <vt:lpstr>Моя щаслива сім’я  </vt:lpstr>
      <vt:lpstr>Перша зустріч, зустрічання, а потім одруження…</vt:lpstr>
      <vt:lpstr>Сімейне життя, а потім народження синочка.. </vt:lpstr>
      <vt:lpstr>2 роки щастя: перше слово, перші кроки</vt:lpstr>
      <vt:lpstr>28.12.2000 р. народження донечки </vt:lpstr>
      <vt:lpstr>Прогулянки, поїздки, проводження часу весело…</vt:lpstr>
      <vt:lpstr>І ось знову народження донечки..</vt:lpstr>
      <vt:lpstr>Щаслива мама і татко</vt:lpstr>
      <vt:lpstr>Презентация PowerPoint</vt:lpstr>
      <vt:lpstr>Братик та сестрички проводять весело час</vt:lpstr>
      <vt:lpstr>«Сім’я — один із шедеврів природи».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Моя щаслива сім’я</dc:title>
  <dc:creator>Пользователь Windows</dc:creator>
  <cp:lastModifiedBy>Пользователь Windows</cp:lastModifiedBy>
  <cp:revision>23</cp:revision>
  <dcterms:created xsi:type="dcterms:W3CDTF">2019-03-02T11:32:10Z</dcterms:created>
  <dcterms:modified xsi:type="dcterms:W3CDTF">2019-04-23T19:29:29Z</dcterms:modified>
</cp:coreProperties>
</file>