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AF9DCE-AD2D-4099-8A76-43C0A297FF7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036B79-BDFC-43D2-9D67-3BB2EAE584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5"/>
            <a:ext cx="8640960" cy="2817658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Ризики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для репродуктивного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здоров’я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5976664" cy="936104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Гра « Де логіка?»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366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" y="773055"/>
            <a:ext cx="2824399" cy="232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49049"/>
            <a:ext cx="3755648" cy="285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799">
            <a:off x="6605049" y="967040"/>
            <a:ext cx="2370669" cy="20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9" y="3800086"/>
            <a:ext cx="3547720" cy="290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68" y="477091"/>
            <a:ext cx="3456384" cy="304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5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НЕВПОРЯДКОВАНі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СТАТЕВІ ЗВ’ЯЗКИ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7" y="1628800"/>
            <a:ext cx="501733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2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2" y="882221"/>
            <a:ext cx="3699556" cy="261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6" y="646108"/>
            <a:ext cx="3931662" cy="263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4104456" cy="281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881965" cy="27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1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ЗАБРУДНЕННЯ НАВКОЛИШНЬОГО СЕРЕДОВИЩА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8249"/>
            <a:ext cx="662473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2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9499"/>
            <a:ext cx="392830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104395" cy="265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810796" cy="253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397"/>
            <a:ext cx="3528392" cy="233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6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НИЗЬКИЙ РІВЕНЬ ЖИТТЯ. БЕЗРОБІТТЯ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18" y="1772816"/>
            <a:ext cx="534487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62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743"/>
            <a:ext cx="4282652" cy="30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3600400" cy="269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57485"/>
            <a:ext cx="2997002" cy="220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33" y="3841537"/>
            <a:ext cx="2758217" cy="268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06" y="3159217"/>
            <a:ext cx="2897089" cy="250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4572917" cy="297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НЕДОСТУПНІСТЬ АБО НИЗЬКА ЯКІСТЬ МЕДИЧНИХ ПОСЛУГ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6556440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07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69100"/>
            <a:ext cx="2634763" cy="189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9" y="3212976"/>
            <a:ext cx="262366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24" y="3212976"/>
            <a:ext cx="486453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9" y="404665"/>
            <a:ext cx="3635547" cy="206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537659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21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9182"/>
            <a:ext cx="335763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1008734"/>
            <a:ext cx="3357759" cy="383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7" y="3260027"/>
            <a:ext cx="3903889" cy="297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90" y="908721"/>
            <a:ext cx="5554845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13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3" y="767052"/>
            <a:ext cx="3243257" cy="194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77" y="267397"/>
            <a:ext cx="4754391" cy="359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3" y="3271338"/>
            <a:ext cx="4111611" cy="333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4067944" cy="248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64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642914" cy="498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61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0" y="323308"/>
            <a:ext cx="3693146" cy="245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3937409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2893864" cy="192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4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52" y="703399"/>
            <a:ext cx="3363712" cy="294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5593"/>
            <a:ext cx="4030191" cy="395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4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</TotalTime>
  <Words>23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Ризики  для репродуктивного здоров’я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НЕВПОРЯДКОВАНі СТАТЕВІ ЗВ’ЯЗКИ</vt:lpstr>
      <vt:lpstr>Презентация PowerPoint</vt:lpstr>
      <vt:lpstr>ЗАБРУДНЕННЯ НАВКОЛИШНЬОГО СЕРЕДОВИЩА</vt:lpstr>
      <vt:lpstr>Презентация PowerPoint</vt:lpstr>
      <vt:lpstr>НИЗЬКИЙ РІВЕНЬ ЖИТТЯ. БЕЗРОБІТТЯ</vt:lpstr>
      <vt:lpstr>Презентация PowerPoint</vt:lpstr>
      <vt:lpstr>НЕДОСТУПНІСТЬ АБО НИЗЬКА ЯКІСТЬ МЕДИЧНИХ ПОСЛУГ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Ризики  для репродуктивного здоров’я</dc:title>
  <dc:creator>Библиотека</dc:creator>
  <cp:lastModifiedBy>Библиотека</cp:lastModifiedBy>
  <cp:revision>20</cp:revision>
  <dcterms:created xsi:type="dcterms:W3CDTF">2021-04-07T08:50:18Z</dcterms:created>
  <dcterms:modified xsi:type="dcterms:W3CDTF">2021-04-26T12:22:49Z</dcterms:modified>
</cp:coreProperties>
</file>